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media/image2.svg" ContentType="image/svg+xml"/>
  <Override PartName="/ppt/media/image2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10" r:id="rId3"/>
    <p:sldId id="411" r:id="rId4"/>
    <p:sldId id="412" r:id="rId5"/>
    <p:sldId id="429" r:id="rId6"/>
    <p:sldId id="431" r:id="rId7"/>
    <p:sldId id="430" r:id="rId8"/>
    <p:sldId id="432" r:id="rId9"/>
    <p:sldId id="433" r:id="rId10"/>
    <p:sldId id="438" r:id="rId11"/>
    <p:sldId id="439" r:id="rId12"/>
    <p:sldId id="440" r:id="rId13"/>
    <p:sldId id="414" r:id="rId14"/>
    <p:sldId id="435" r:id="rId15"/>
    <p:sldId id="415" r:id="rId16"/>
    <p:sldId id="463" r:id="rId17"/>
    <p:sldId id="464" r:id="rId18"/>
    <p:sldId id="465" r:id="rId19"/>
    <p:sldId id="466" r:id="rId20"/>
    <p:sldId id="468" r:id="rId21"/>
    <p:sldId id="467" r:id="rId22"/>
    <p:sldId id="436" r:id="rId23"/>
    <p:sldId id="419" r:id="rId24"/>
    <p:sldId id="420" r:id="rId25"/>
    <p:sldId id="455" r:id="rId26"/>
    <p:sldId id="456" r:id="rId27"/>
    <p:sldId id="437" r:id="rId28"/>
    <p:sldId id="422" r:id="rId29"/>
    <p:sldId id="423" r:id="rId30"/>
    <p:sldId id="424" r:id="rId31"/>
    <p:sldId id="409"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138DCC"/>
    <a:srgbClr val="0E6C98"/>
    <a:srgbClr val="D3EEF9"/>
    <a:srgbClr val="8FD7ED"/>
    <a:srgbClr val="FFFFFF"/>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5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p>
      </c:txPr>
    </c:title>
    <c:autoTitleDeleted val="0"/>
    <c:plotArea>
      <c:layout/>
      <c:lineChart>
        <c:grouping val="standard"/>
        <c:varyColors val="0"/>
        <c:ser>
          <c:idx val="0"/>
          <c:order val="0"/>
          <c:tx>
            <c:strRef>
              <c:f>Sheet1!$B$1</c:f>
              <c:strCache>
                <c:ptCount val="1"/>
                <c:pt idx="0">
                  <c:v>系列 1</c:v>
                </c:pt>
              </c:strCache>
            </c:strRef>
          </c:tx>
          <c:spPr>
            <a:ln w="28575" cap="rnd">
              <a:solidFill>
                <a:srgbClr val="138DCC"/>
              </a:solidFill>
              <a:round/>
            </a:ln>
            <a:effectLst/>
          </c:spPr>
          <c:marker>
            <c:symbol val="none"/>
          </c:marker>
          <c:dLbls>
            <c:delete val="1"/>
          </c:dLbls>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rgbClr val="8FD7ED"/>
              </a:solidFill>
              <a:round/>
            </a:ln>
            <a:effectLst/>
          </c:spPr>
          <c:marker>
            <c:symbol val="none"/>
          </c:marker>
          <c:dLbls>
            <c:delete val="1"/>
          </c:dLbls>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系列 3</c:v>
                </c:pt>
              </c:strCache>
            </c:strRef>
          </c:tx>
          <c:spPr>
            <a:ln w="28575" cap="rnd">
              <a:solidFill>
                <a:schemeClr val="accent4"/>
              </a:solidFill>
              <a:round/>
            </a:ln>
            <a:effectLst/>
          </c:spPr>
          <c:marker>
            <c:symbol val="none"/>
          </c:marker>
          <c:dLbls>
            <c:delete val="1"/>
          </c:dLbls>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0"/>
        <c:smooth val="0"/>
        <c:axId val="410851052"/>
        <c:axId val="33887691"/>
      </c:lineChart>
      <c:catAx>
        <c:axId val="41085105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3887691"/>
        <c:crosses val="autoZero"/>
        <c:auto val="1"/>
        <c:lblAlgn val="ctr"/>
        <c:lblOffset val="100"/>
        <c:noMultiLvlLbl val="0"/>
      </c:catAx>
      <c:valAx>
        <c:axId val="338876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10851052"/>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9161780" y="-511810"/>
            <a:ext cx="4242435" cy="2451100"/>
            <a:chOff x="11139" y="-1533"/>
            <a:chExt cx="11404" cy="6588"/>
          </a:xfrm>
        </p:grpSpPr>
        <p:sp>
          <p:nvSpPr>
            <p:cNvPr id="8" name="圆角矩形 7"/>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圆角矩形 18"/>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圆角矩形 25"/>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圆角矩形 27"/>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eaLnBrk="1" fontAlgn="auto" latinLnBrk="0" hangingPunct="1">
              <a:lnSpc>
                <a:spcPct val="120000"/>
              </a:lnSpc>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9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9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2pPr>
            <a:lvl3pPr eaLnBrk="1" fontAlgn="auto" latinLnBrk="0" hangingPunct="1">
              <a:buFont typeface="Arial" panose="020B0604020202090204" pitchFamily="34" charset="0"/>
              <a:buChar char="●"/>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9.xml"/><Relationship Id="rId1" Type="http://schemas.openxmlformats.org/officeDocument/2006/relationships/tags" Target="../tags/tag5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7.xml"/><Relationship Id="rId2" Type="http://schemas.openxmlformats.org/officeDocument/2006/relationships/image" Target="../media/image18.png"/><Relationship Id="rId1" Type="http://schemas.openxmlformats.org/officeDocument/2006/relationships/tags" Target="../tags/tag76.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9.xml"/><Relationship Id="rId2" Type="http://schemas.openxmlformats.org/officeDocument/2006/relationships/image" Target="../media/image19.png"/><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1.xml"/><Relationship Id="rId2" Type="http://schemas.openxmlformats.org/officeDocument/2006/relationships/image" Target="../media/image20.png"/><Relationship Id="rId1" Type="http://schemas.openxmlformats.org/officeDocument/2006/relationships/tags" Target="../tags/tag80.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3.xml"/><Relationship Id="rId2" Type="http://schemas.openxmlformats.org/officeDocument/2006/relationships/image" Target="../media/image21.png"/><Relationship Id="rId1" Type="http://schemas.openxmlformats.org/officeDocument/2006/relationships/tags" Target="../tags/tag8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image" Target="../media/image22.png"/><Relationship Id="rId1" Type="http://schemas.openxmlformats.org/officeDocument/2006/relationships/tags" Target="../tags/tag8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image" Target="../media/image23.png"/><Relationship Id="rId1" Type="http://schemas.openxmlformats.org/officeDocument/2006/relationships/tags" Target="../tags/tag8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1.xml"/><Relationship Id="rId2" Type="http://schemas.openxmlformats.org/officeDocument/2006/relationships/image" Target="../media/image24.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3.xml"/><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26.svg"/><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tags" Target="../tags/tag98.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5.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image" Target="../media/image12.jpe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image" Target="../media/image14.png"/><Relationship Id="rId2" Type="http://schemas.openxmlformats.org/officeDocument/2006/relationships/tags" Target="../tags/tag67.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1.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副标题 91"/>
          <p:cNvSpPr>
            <a:spLocks noGrp="1"/>
          </p:cNvSpPr>
          <p:nvPr>
            <p:ph type="subTitle" idx="1"/>
            <p:custDataLst>
              <p:tags r:id="rId1"/>
            </p:custDataLst>
          </p:nvPr>
        </p:nvSpPr>
        <p:spPr>
          <a:xfrm>
            <a:off x="-317" y="2283460"/>
            <a:ext cx="12191365" cy="998855"/>
          </a:xfrm>
        </p:spPr>
        <p:txBody>
          <a:bodyPr>
            <a:noAutofit/>
          </a:bodyPr>
          <a:p>
            <a:pPr algn="ctr">
              <a:lnSpc>
                <a:spcPct val="100000"/>
              </a:lnSpc>
            </a:pPr>
            <a:r>
              <a:rPr lang="zh-CN" altLang="en-US" sz="6200">
                <a:solidFill>
                  <a:schemeClr val="tx1">
                    <a:lumMod val="65000"/>
                    <a:lumOff val="35000"/>
                  </a:schemeClr>
                </a:solidFill>
                <a:uFillTx/>
              </a:rPr>
              <a:t>铁路事故知识图谱</a:t>
            </a:r>
            <a:endParaRPr lang="zh-CN" altLang="en-US" sz="6200">
              <a:solidFill>
                <a:schemeClr val="tx1">
                  <a:lumMod val="65000"/>
                  <a:lumOff val="35000"/>
                </a:schemeClr>
              </a:solidFill>
              <a:uFillTx/>
            </a:endParaRPr>
          </a:p>
        </p:txBody>
      </p:sp>
      <p:sp>
        <p:nvSpPr>
          <p:cNvPr id="46" name="圆角矩形 45"/>
          <p:cNvSpPr/>
          <p:nvPr/>
        </p:nvSpPr>
        <p:spPr>
          <a:xfrm>
            <a:off x="5206048" y="4709160"/>
            <a:ext cx="1778635" cy="30734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nvSpPr>
        <p:spPr>
          <a:xfrm>
            <a:off x="5381625" y="4708843"/>
            <a:ext cx="1427480" cy="306705"/>
          </a:xfrm>
          <a:prstGeom prst="rect">
            <a:avLst/>
          </a:prstGeom>
          <a:noFill/>
        </p:spPr>
        <p:txBody>
          <a:bodyPr wrap="none" rtlCol="0">
            <a:spAutoFit/>
          </a:bodyPr>
          <a:p>
            <a:pPr algn="ctr"/>
            <a:r>
              <a:rPr lang="zh-CN" altLang="en-US" sz="1400">
                <a:solidFill>
                  <a:schemeClr val="bg1"/>
                </a:solidFill>
                <a:latin typeface="+mj-ea"/>
                <a:ea typeface="+mj-ea"/>
              </a:rPr>
              <a:t>汇报人：许一涵</a:t>
            </a:r>
            <a:endParaRPr lang="zh-CN" altLang="en-US" sz="1400">
              <a:solidFill>
                <a:schemeClr val="bg1"/>
              </a:solidFill>
              <a:latin typeface="+mj-ea"/>
              <a:ea typeface="+mj-ea"/>
            </a:endParaRPr>
          </a:p>
        </p:txBody>
      </p:sp>
      <p:sp>
        <p:nvSpPr>
          <p:cNvPr id="43" name="文本框 42"/>
          <p:cNvSpPr txBox="1"/>
          <p:nvPr/>
        </p:nvSpPr>
        <p:spPr>
          <a:xfrm>
            <a:off x="3710941" y="-1049655"/>
            <a:ext cx="2085340" cy="306705"/>
          </a:xfrm>
          <a:prstGeom prst="rect">
            <a:avLst/>
          </a:prstGeom>
          <a:noFill/>
        </p:spPr>
        <p:txBody>
          <a:bodyPr wrap="none" rtlCol="0">
            <a:spAutoFit/>
          </a:bodyPr>
          <a:p>
            <a:pPr algn="l"/>
            <a:r>
              <a:rPr lang="zh-CN" altLang="en-US" sz="1400" spc="400">
                <a:solidFill>
                  <a:schemeClr val="tx1">
                    <a:lumMod val="50000"/>
                    <a:lumOff val="50000"/>
                  </a:schemeClr>
                </a:solidFill>
                <a:uFillTx/>
                <a:latin typeface="CHei2GB-Bold-U" panose="020B0804060101010104" charset="-122"/>
                <a:ea typeface="CHei2GB-Bold-U" panose="020B0804060101010104" charset="-122"/>
              </a:rPr>
              <a:t>WORK REPORT</a:t>
            </a:r>
            <a:endParaRPr lang="zh-CN" altLang="en-US" sz="1400" spc="400">
              <a:solidFill>
                <a:schemeClr val="tx1">
                  <a:lumMod val="50000"/>
                  <a:lumOff val="50000"/>
                </a:schemeClr>
              </a:solidFill>
              <a:uFillTx/>
              <a:latin typeface="CHei2GB-Bold-U" panose="020B0804060101010104" charset="-122"/>
              <a:ea typeface="CHei2GB-Bold-U" panose="020B0804060101010104" charset="-122"/>
            </a:endParaRPr>
          </a:p>
        </p:txBody>
      </p:sp>
      <p:grpSp>
        <p:nvGrpSpPr>
          <p:cNvPr id="2" name="组合 1"/>
          <p:cNvGrpSpPr/>
          <p:nvPr/>
        </p:nvGrpSpPr>
        <p:grpSpPr>
          <a:xfrm rot="0">
            <a:off x="7548880" y="-744220"/>
            <a:ext cx="6538595" cy="377761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 name="组合 2"/>
          <p:cNvGrpSpPr/>
          <p:nvPr/>
        </p:nvGrpSpPr>
        <p:grpSpPr>
          <a:xfrm rot="0" flipH="1" flipV="1">
            <a:off x="-1949450" y="3925570"/>
            <a:ext cx="6538595" cy="377761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210" y="660"/>
              <a:ext cx="6257" cy="24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024" y="554"/>
              <a:ext cx="6028"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7" name="组合 76"/>
          <p:cNvGrpSpPr/>
          <p:nvPr/>
        </p:nvGrpSpPr>
        <p:grpSpPr>
          <a:xfrm>
            <a:off x="4304665" y="-6913880"/>
            <a:ext cx="7241540" cy="4183380"/>
            <a:chOff x="11139" y="-1533"/>
            <a:chExt cx="11404" cy="6588"/>
          </a:xfrm>
        </p:grpSpPr>
        <p:sp>
          <p:nvSpPr>
            <p:cNvPr id="78" name="圆角矩形 77"/>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圆角矩形 78"/>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圆角矩形 79"/>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圆角矩形 80"/>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圆角矩形 81"/>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圆角矩形 82"/>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圆角矩形 83"/>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圆角矩形 84"/>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圆角矩形 85"/>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圆角矩形 86"/>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圆角矩形 87"/>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圆角矩形 88"/>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椭圆 89"/>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1" name="椭圆 90"/>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椭圆 94"/>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圆角矩形 95"/>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圆角矩形 96"/>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圆角矩形 97"/>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圆角矩形 98"/>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圆角矩形 100"/>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圆角矩形 101"/>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3463290" y="643890"/>
            <a:ext cx="5346065" cy="5353685"/>
            <a:chOff x="8639" y="1082"/>
            <a:chExt cx="8419" cy="8431"/>
          </a:xfrm>
        </p:grpSpPr>
        <p:sp>
          <p:nvSpPr>
            <p:cNvPr id="6" name="任意多边形 5"/>
            <p:cNvSpPr/>
            <p:nvPr/>
          </p:nvSpPr>
          <p:spPr>
            <a:xfrm rot="8100000" flipH="1">
              <a:off x="11555" y="6555"/>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7" name="任意多边形 6"/>
            <p:cNvSpPr/>
            <p:nvPr/>
          </p:nvSpPr>
          <p:spPr>
            <a:xfrm rot="2700000" flipH="1">
              <a:off x="14958" y="4362"/>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nvGrpSpPr>
            <p:cNvPr id="8" name="组合 7"/>
            <p:cNvGrpSpPr/>
            <p:nvPr/>
          </p:nvGrpSpPr>
          <p:grpSpPr>
            <a:xfrm rot="16200000">
              <a:off x="8245" y="4539"/>
              <a:ext cx="3746" cy="2958"/>
              <a:chOff x="12509" y="2173"/>
              <a:chExt cx="3746" cy="2958"/>
            </a:xfrm>
            <a:solidFill>
              <a:srgbClr val="B99A95"/>
            </a:solidFill>
          </p:grpSpPr>
          <p:sp>
            <p:nvSpPr>
              <p:cNvPr id="9" name="任意多边形 8"/>
              <p:cNvSpPr/>
              <p:nvPr/>
            </p:nvSpPr>
            <p:spPr>
              <a:xfrm rot="18900000" flipH="1">
                <a:off x="15013" y="2173"/>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0" name="任意多边形 9"/>
              <p:cNvSpPr/>
              <p:nvPr/>
            </p:nvSpPr>
            <p:spPr>
              <a:xfrm rot="13500000">
                <a:off x="13311" y="2100"/>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grpSp>
          <p:nvGrpSpPr>
            <p:cNvPr id="13" name="组合 12"/>
            <p:cNvGrpSpPr/>
            <p:nvPr/>
          </p:nvGrpSpPr>
          <p:grpSpPr>
            <a:xfrm>
              <a:off x="10397" y="1082"/>
              <a:ext cx="3746" cy="2958"/>
              <a:chOff x="12509" y="2173"/>
              <a:chExt cx="3746" cy="2958"/>
            </a:xfrm>
          </p:grpSpPr>
          <p:sp>
            <p:nvSpPr>
              <p:cNvPr id="14" name="任意多边形 13"/>
              <p:cNvSpPr/>
              <p:nvPr/>
            </p:nvSpPr>
            <p:spPr>
              <a:xfrm rot="18900000" flipH="1">
                <a:off x="15013" y="2173"/>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5" name="任意多边形 14"/>
              <p:cNvSpPr/>
              <p:nvPr/>
            </p:nvSpPr>
            <p:spPr>
              <a:xfrm rot="13500000">
                <a:off x="13311" y="2100"/>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sp>
          <p:nvSpPr>
            <p:cNvPr id="34" name="任意多边形 33"/>
            <p:cNvSpPr/>
            <p:nvPr/>
          </p:nvSpPr>
          <p:spPr>
            <a:xfrm rot="18900000">
              <a:off x="14462" y="2716"/>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35" name="任意多边形 34"/>
            <p:cNvSpPr/>
            <p:nvPr/>
          </p:nvSpPr>
          <p:spPr>
            <a:xfrm rot="2700000">
              <a:off x="12632" y="6116"/>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pic>
          <p:nvPicPr>
            <p:cNvPr id="40" name="图片 15" descr="C:\Users\Administrator\Desktop\网址.svg网址"/>
            <p:cNvPicPr>
              <a:picLocks noChangeAspect="1"/>
            </p:cNvPicPr>
            <p:nvPr/>
          </p:nvPicPr>
          <p:blipFill>
            <a:blip r:embed="rId1"/>
            <a:srcRect/>
            <a:stretch>
              <a:fillRect/>
            </a:stretch>
          </p:blipFill>
          <p:spPr>
            <a:xfrm>
              <a:off x="11092" y="2925"/>
              <a:ext cx="838" cy="838"/>
            </a:xfrm>
            <a:prstGeom prst="rect">
              <a:avLst/>
            </a:prstGeom>
          </p:spPr>
        </p:pic>
        <p:sp>
          <p:nvSpPr>
            <p:cNvPr id="41" name="任意多边形 40"/>
            <p:cNvSpPr/>
            <p:nvPr/>
          </p:nvSpPr>
          <p:spPr>
            <a:xfrm>
              <a:off x="10639" y="6549"/>
              <a:ext cx="703" cy="58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1" h="2507">
                  <a:moveTo>
                    <a:pt x="5" y="2351"/>
                  </a:moveTo>
                  <a:lnTo>
                    <a:pt x="5" y="2346"/>
                  </a:lnTo>
                  <a:cubicBezTo>
                    <a:pt x="3" y="2261"/>
                    <a:pt x="89" y="2192"/>
                    <a:pt x="158" y="2194"/>
                  </a:cubicBezTo>
                  <a:lnTo>
                    <a:pt x="162" y="2194"/>
                  </a:lnTo>
                  <a:lnTo>
                    <a:pt x="163" y="2194"/>
                  </a:lnTo>
                  <a:cubicBezTo>
                    <a:pt x="171" y="2194"/>
                    <a:pt x="186" y="2196"/>
                    <a:pt x="185" y="2196"/>
                  </a:cubicBezTo>
                  <a:cubicBezTo>
                    <a:pt x="187" y="2195"/>
                    <a:pt x="197" y="2194"/>
                    <a:pt x="198" y="2194"/>
                  </a:cubicBezTo>
                  <a:lnTo>
                    <a:pt x="198" y="2194"/>
                  </a:lnTo>
                  <a:lnTo>
                    <a:pt x="2801" y="2194"/>
                  </a:lnTo>
                  <a:lnTo>
                    <a:pt x="2802" y="2194"/>
                  </a:lnTo>
                  <a:cubicBezTo>
                    <a:pt x="2808" y="2194"/>
                    <a:pt x="2818" y="2197"/>
                    <a:pt x="2817" y="2197"/>
                  </a:cubicBezTo>
                  <a:cubicBezTo>
                    <a:pt x="2824" y="2195"/>
                    <a:pt x="2840" y="2194"/>
                    <a:pt x="2843" y="2194"/>
                  </a:cubicBezTo>
                  <a:lnTo>
                    <a:pt x="2844" y="2194"/>
                  </a:lnTo>
                  <a:lnTo>
                    <a:pt x="2844" y="2194"/>
                  </a:lnTo>
                  <a:lnTo>
                    <a:pt x="2845" y="2194"/>
                  </a:lnTo>
                  <a:lnTo>
                    <a:pt x="2849" y="2194"/>
                  </a:lnTo>
                  <a:cubicBezTo>
                    <a:pt x="2935" y="2192"/>
                    <a:pt x="3003" y="2278"/>
                    <a:pt x="3001" y="2347"/>
                  </a:cubicBezTo>
                  <a:lnTo>
                    <a:pt x="3001" y="2351"/>
                  </a:lnTo>
                  <a:lnTo>
                    <a:pt x="3001" y="2355"/>
                  </a:lnTo>
                  <a:cubicBezTo>
                    <a:pt x="3004" y="2441"/>
                    <a:pt x="2917" y="2509"/>
                    <a:pt x="2848" y="2507"/>
                  </a:cubicBezTo>
                  <a:lnTo>
                    <a:pt x="2845" y="2507"/>
                  </a:lnTo>
                  <a:lnTo>
                    <a:pt x="2843" y="2507"/>
                  </a:lnTo>
                  <a:lnTo>
                    <a:pt x="2842" y="2507"/>
                  </a:lnTo>
                  <a:cubicBezTo>
                    <a:pt x="2833" y="2507"/>
                    <a:pt x="2818" y="2505"/>
                    <a:pt x="2817" y="2505"/>
                  </a:cubicBezTo>
                  <a:cubicBezTo>
                    <a:pt x="2815" y="2506"/>
                    <a:pt x="2804" y="2507"/>
                    <a:pt x="2802" y="2507"/>
                  </a:cubicBezTo>
                  <a:lnTo>
                    <a:pt x="2801" y="2507"/>
                  </a:lnTo>
                  <a:lnTo>
                    <a:pt x="2801" y="2507"/>
                  </a:lnTo>
                  <a:lnTo>
                    <a:pt x="198" y="2507"/>
                  </a:lnTo>
                  <a:lnTo>
                    <a:pt x="197" y="2507"/>
                  </a:lnTo>
                  <a:cubicBezTo>
                    <a:pt x="192" y="2507"/>
                    <a:pt x="184" y="2505"/>
                    <a:pt x="185" y="2505"/>
                  </a:cubicBezTo>
                  <a:cubicBezTo>
                    <a:pt x="180" y="2506"/>
                    <a:pt x="165" y="2507"/>
                    <a:pt x="163" y="2507"/>
                  </a:cubicBezTo>
                  <a:lnTo>
                    <a:pt x="162" y="2507"/>
                  </a:lnTo>
                  <a:lnTo>
                    <a:pt x="162" y="2507"/>
                  </a:lnTo>
                  <a:lnTo>
                    <a:pt x="162" y="2507"/>
                  </a:lnTo>
                  <a:lnTo>
                    <a:pt x="157" y="2507"/>
                  </a:lnTo>
                  <a:cubicBezTo>
                    <a:pt x="72" y="2510"/>
                    <a:pt x="3" y="2423"/>
                    <a:pt x="5" y="2354"/>
                  </a:cubicBezTo>
                  <a:lnTo>
                    <a:pt x="5" y="2351"/>
                  </a:lnTo>
                  <a:close/>
                  <a:moveTo>
                    <a:pt x="0" y="333"/>
                  </a:moveTo>
                  <a:lnTo>
                    <a:pt x="0" y="325"/>
                  </a:lnTo>
                  <a:cubicBezTo>
                    <a:pt x="-5" y="142"/>
                    <a:pt x="179" y="-4"/>
                    <a:pt x="325" y="0"/>
                  </a:cubicBezTo>
                  <a:lnTo>
                    <a:pt x="333" y="0"/>
                  </a:lnTo>
                  <a:lnTo>
                    <a:pt x="2668" y="0"/>
                  </a:lnTo>
                  <a:lnTo>
                    <a:pt x="2676" y="0"/>
                  </a:lnTo>
                  <a:cubicBezTo>
                    <a:pt x="2859" y="-5"/>
                    <a:pt x="3005" y="179"/>
                    <a:pt x="3001" y="325"/>
                  </a:cubicBezTo>
                  <a:lnTo>
                    <a:pt x="3001" y="333"/>
                  </a:lnTo>
                  <a:lnTo>
                    <a:pt x="3001" y="1667"/>
                  </a:lnTo>
                  <a:lnTo>
                    <a:pt x="3001" y="1675"/>
                  </a:lnTo>
                  <a:cubicBezTo>
                    <a:pt x="3006" y="1858"/>
                    <a:pt x="2822" y="2004"/>
                    <a:pt x="2676" y="2000"/>
                  </a:cubicBezTo>
                  <a:lnTo>
                    <a:pt x="2668" y="2000"/>
                  </a:lnTo>
                  <a:lnTo>
                    <a:pt x="333" y="2000"/>
                  </a:lnTo>
                  <a:lnTo>
                    <a:pt x="325" y="2000"/>
                  </a:lnTo>
                  <a:cubicBezTo>
                    <a:pt x="142" y="2005"/>
                    <a:pt x="-4" y="1821"/>
                    <a:pt x="0" y="1675"/>
                  </a:cubicBezTo>
                  <a:lnTo>
                    <a:pt x="0" y="1667"/>
                  </a:lnTo>
                  <a:lnTo>
                    <a:pt x="0" y="333"/>
                  </a:lnTo>
                  <a:close/>
                  <a:moveTo>
                    <a:pt x="276" y="495"/>
                  </a:moveTo>
                  <a:lnTo>
                    <a:pt x="276" y="489"/>
                  </a:lnTo>
                  <a:cubicBezTo>
                    <a:pt x="272" y="350"/>
                    <a:pt x="411" y="240"/>
                    <a:pt x="522" y="243"/>
                  </a:cubicBezTo>
                  <a:lnTo>
                    <a:pt x="528" y="243"/>
                  </a:lnTo>
                  <a:lnTo>
                    <a:pt x="2473" y="243"/>
                  </a:lnTo>
                  <a:lnTo>
                    <a:pt x="2479" y="243"/>
                  </a:lnTo>
                  <a:cubicBezTo>
                    <a:pt x="2618" y="239"/>
                    <a:pt x="2728" y="378"/>
                    <a:pt x="2725" y="489"/>
                  </a:cubicBezTo>
                  <a:lnTo>
                    <a:pt x="2725" y="495"/>
                  </a:lnTo>
                  <a:lnTo>
                    <a:pt x="2725" y="1505"/>
                  </a:lnTo>
                  <a:lnTo>
                    <a:pt x="2725" y="1511"/>
                  </a:lnTo>
                  <a:cubicBezTo>
                    <a:pt x="2729" y="1650"/>
                    <a:pt x="2590" y="1760"/>
                    <a:pt x="2479" y="1757"/>
                  </a:cubicBezTo>
                  <a:lnTo>
                    <a:pt x="2473" y="1757"/>
                  </a:lnTo>
                  <a:lnTo>
                    <a:pt x="528" y="1757"/>
                  </a:lnTo>
                  <a:lnTo>
                    <a:pt x="522" y="1757"/>
                  </a:lnTo>
                  <a:cubicBezTo>
                    <a:pt x="383" y="1761"/>
                    <a:pt x="273" y="1622"/>
                    <a:pt x="276" y="1511"/>
                  </a:cubicBezTo>
                  <a:lnTo>
                    <a:pt x="276" y="1505"/>
                  </a:lnTo>
                  <a:lnTo>
                    <a:pt x="276" y="495"/>
                  </a:lnTo>
                  <a:close/>
                  <a:moveTo>
                    <a:pt x="1331" y="367"/>
                  </a:moveTo>
                  <a:cubicBezTo>
                    <a:pt x="1332" y="367"/>
                    <a:pt x="1340" y="366"/>
                    <a:pt x="1340" y="366"/>
                  </a:cubicBezTo>
                  <a:lnTo>
                    <a:pt x="1340" y="366"/>
                  </a:lnTo>
                  <a:lnTo>
                    <a:pt x="1669" y="366"/>
                  </a:lnTo>
                  <a:cubicBezTo>
                    <a:pt x="1672" y="366"/>
                    <a:pt x="1677" y="367"/>
                    <a:pt x="1676" y="367"/>
                  </a:cubicBezTo>
                  <a:lnTo>
                    <a:pt x="1678" y="366"/>
                  </a:lnTo>
                  <a:lnTo>
                    <a:pt x="1681" y="366"/>
                  </a:lnTo>
                  <a:lnTo>
                    <a:pt x="1684" y="366"/>
                  </a:lnTo>
                  <a:lnTo>
                    <a:pt x="1687" y="366"/>
                  </a:lnTo>
                  <a:lnTo>
                    <a:pt x="1690" y="366"/>
                  </a:lnTo>
                  <a:cubicBezTo>
                    <a:pt x="1752" y="364"/>
                    <a:pt x="1801" y="426"/>
                    <a:pt x="1799" y="475"/>
                  </a:cubicBezTo>
                  <a:lnTo>
                    <a:pt x="1799" y="478"/>
                  </a:lnTo>
                  <a:lnTo>
                    <a:pt x="1799" y="481"/>
                  </a:lnTo>
                  <a:cubicBezTo>
                    <a:pt x="1801" y="543"/>
                    <a:pt x="1739" y="592"/>
                    <a:pt x="1690" y="590"/>
                  </a:cubicBezTo>
                  <a:cubicBezTo>
                    <a:pt x="1685" y="590"/>
                    <a:pt x="1672" y="589"/>
                    <a:pt x="1675" y="589"/>
                  </a:cubicBezTo>
                  <a:lnTo>
                    <a:pt x="1674" y="589"/>
                  </a:lnTo>
                  <a:lnTo>
                    <a:pt x="1673" y="590"/>
                  </a:lnTo>
                  <a:lnTo>
                    <a:pt x="1671" y="590"/>
                  </a:lnTo>
                  <a:lnTo>
                    <a:pt x="1670" y="590"/>
                  </a:lnTo>
                  <a:lnTo>
                    <a:pt x="1669" y="590"/>
                  </a:lnTo>
                  <a:lnTo>
                    <a:pt x="1340" y="590"/>
                  </a:lnTo>
                  <a:lnTo>
                    <a:pt x="1339" y="590"/>
                  </a:lnTo>
                  <a:cubicBezTo>
                    <a:pt x="1336" y="590"/>
                    <a:pt x="1331" y="589"/>
                    <a:pt x="1331" y="589"/>
                  </a:cubicBezTo>
                  <a:cubicBezTo>
                    <a:pt x="1326" y="590"/>
                    <a:pt x="1316" y="590"/>
                    <a:pt x="1315" y="590"/>
                  </a:cubicBezTo>
                  <a:lnTo>
                    <a:pt x="1314" y="590"/>
                  </a:lnTo>
                  <a:lnTo>
                    <a:pt x="1314" y="590"/>
                  </a:lnTo>
                  <a:lnTo>
                    <a:pt x="1311" y="590"/>
                  </a:lnTo>
                  <a:cubicBezTo>
                    <a:pt x="1250" y="592"/>
                    <a:pt x="1201" y="530"/>
                    <a:pt x="1202" y="481"/>
                  </a:cubicBezTo>
                  <a:lnTo>
                    <a:pt x="1202" y="478"/>
                  </a:lnTo>
                  <a:lnTo>
                    <a:pt x="1202" y="475"/>
                  </a:lnTo>
                  <a:cubicBezTo>
                    <a:pt x="1200" y="414"/>
                    <a:pt x="1262" y="365"/>
                    <a:pt x="1311" y="366"/>
                  </a:cubicBezTo>
                  <a:lnTo>
                    <a:pt x="1314" y="366"/>
                  </a:lnTo>
                  <a:lnTo>
                    <a:pt x="1315" y="366"/>
                  </a:lnTo>
                  <a:cubicBezTo>
                    <a:pt x="1322" y="366"/>
                    <a:pt x="1332" y="367"/>
                    <a:pt x="1331" y="3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42" name="任意多边形 41"/>
            <p:cNvSpPr/>
            <p:nvPr/>
          </p:nvSpPr>
          <p:spPr>
            <a:xfrm rot="2700000">
              <a:off x="14235" y="3281"/>
              <a:ext cx="925" cy="88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76" name="任意多边形 75"/>
            <p:cNvSpPr/>
            <p:nvPr/>
          </p:nvSpPr>
          <p:spPr>
            <a:xfrm>
              <a:off x="13866" y="6714"/>
              <a:ext cx="798" cy="79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449" h="2449">
                  <a:moveTo>
                    <a:pt x="1" y="1224"/>
                  </a:moveTo>
                  <a:lnTo>
                    <a:pt x="0" y="1191"/>
                  </a:lnTo>
                  <a:cubicBezTo>
                    <a:pt x="-20" y="520"/>
                    <a:pt x="657" y="-16"/>
                    <a:pt x="1195" y="0"/>
                  </a:cubicBezTo>
                  <a:lnTo>
                    <a:pt x="1224" y="1"/>
                  </a:lnTo>
                  <a:lnTo>
                    <a:pt x="1257" y="0"/>
                  </a:lnTo>
                  <a:cubicBezTo>
                    <a:pt x="1928" y="-20"/>
                    <a:pt x="2464" y="657"/>
                    <a:pt x="2448" y="1195"/>
                  </a:cubicBezTo>
                  <a:lnTo>
                    <a:pt x="2447" y="1224"/>
                  </a:lnTo>
                  <a:lnTo>
                    <a:pt x="2448" y="1257"/>
                  </a:lnTo>
                  <a:cubicBezTo>
                    <a:pt x="2468" y="1928"/>
                    <a:pt x="1791" y="2464"/>
                    <a:pt x="1253" y="2448"/>
                  </a:cubicBezTo>
                  <a:lnTo>
                    <a:pt x="1224" y="2447"/>
                  </a:lnTo>
                  <a:lnTo>
                    <a:pt x="1191" y="2448"/>
                  </a:lnTo>
                  <a:cubicBezTo>
                    <a:pt x="520" y="2468"/>
                    <a:pt x="-16" y="1791"/>
                    <a:pt x="0" y="1253"/>
                  </a:cubicBezTo>
                  <a:lnTo>
                    <a:pt x="1" y="1224"/>
                  </a:lnTo>
                  <a:close/>
                  <a:moveTo>
                    <a:pt x="192" y="1224"/>
                  </a:moveTo>
                  <a:lnTo>
                    <a:pt x="191" y="1197"/>
                  </a:lnTo>
                  <a:cubicBezTo>
                    <a:pt x="175" y="630"/>
                    <a:pt x="745" y="178"/>
                    <a:pt x="1199" y="192"/>
                  </a:cubicBezTo>
                  <a:lnTo>
                    <a:pt x="1224" y="192"/>
                  </a:lnTo>
                  <a:lnTo>
                    <a:pt x="1251" y="191"/>
                  </a:lnTo>
                  <a:cubicBezTo>
                    <a:pt x="1818" y="175"/>
                    <a:pt x="2270" y="745"/>
                    <a:pt x="2256" y="1199"/>
                  </a:cubicBezTo>
                  <a:lnTo>
                    <a:pt x="2256" y="1224"/>
                  </a:lnTo>
                  <a:lnTo>
                    <a:pt x="2256" y="1251"/>
                  </a:lnTo>
                  <a:cubicBezTo>
                    <a:pt x="2273" y="1499"/>
                    <a:pt x="2109" y="1792"/>
                    <a:pt x="1996" y="1907"/>
                  </a:cubicBezTo>
                  <a:cubicBezTo>
                    <a:pt x="1959" y="1659"/>
                    <a:pt x="1710" y="1285"/>
                    <a:pt x="1514" y="1198"/>
                  </a:cubicBezTo>
                  <a:cubicBezTo>
                    <a:pt x="1618" y="1126"/>
                    <a:pt x="1701" y="963"/>
                    <a:pt x="1694" y="843"/>
                  </a:cubicBezTo>
                  <a:lnTo>
                    <a:pt x="1694" y="830"/>
                  </a:lnTo>
                  <a:lnTo>
                    <a:pt x="1694" y="819"/>
                  </a:lnTo>
                  <a:cubicBezTo>
                    <a:pt x="1702" y="586"/>
                    <a:pt x="1467" y="353"/>
                    <a:pt x="1237" y="360"/>
                  </a:cubicBezTo>
                  <a:lnTo>
                    <a:pt x="1224" y="361"/>
                  </a:lnTo>
                  <a:lnTo>
                    <a:pt x="1213" y="360"/>
                  </a:lnTo>
                  <a:cubicBezTo>
                    <a:pt x="980" y="353"/>
                    <a:pt x="747" y="587"/>
                    <a:pt x="754" y="818"/>
                  </a:cubicBezTo>
                  <a:lnTo>
                    <a:pt x="755" y="830"/>
                  </a:lnTo>
                  <a:lnTo>
                    <a:pt x="754" y="842"/>
                  </a:lnTo>
                  <a:cubicBezTo>
                    <a:pt x="746" y="977"/>
                    <a:pt x="852" y="1141"/>
                    <a:pt x="940" y="1204"/>
                  </a:cubicBezTo>
                  <a:cubicBezTo>
                    <a:pt x="732" y="1295"/>
                    <a:pt x="487" y="1644"/>
                    <a:pt x="451" y="1904"/>
                  </a:cubicBezTo>
                  <a:cubicBezTo>
                    <a:pt x="298" y="1749"/>
                    <a:pt x="180" y="1434"/>
                    <a:pt x="192" y="1249"/>
                  </a:cubicBezTo>
                  <a:lnTo>
                    <a:pt x="192" y="1224"/>
                  </a:lnTo>
                  <a:close/>
                  <a:moveTo>
                    <a:pt x="1856" y="2037"/>
                  </a:moveTo>
                  <a:cubicBezTo>
                    <a:pt x="1727" y="2154"/>
                    <a:pt x="1412" y="2272"/>
                    <a:pt x="1249" y="2256"/>
                  </a:cubicBezTo>
                  <a:lnTo>
                    <a:pt x="1224" y="2256"/>
                  </a:lnTo>
                  <a:lnTo>
                    <a:pt x="1197" y="2256"/>
                  </a:lnTo>
                  <a:cubicBezTo>
                    <a:pt x="973" y="2268"/>
                    <a:pt x="713" y="2142"/>
                    <a:pt x="593" y="2039"/>
                  </a:cubicBezTo>
                  <a:cubicBezTo>
                    <a:pt x="616" y="1678"/>
                    <a:pt x="939" y="1300"/>
                    <a:pt x="1194" y="1318"/>
                  </a:cubicBezTo>
                  <a:lnTo>
                    <a:pt x="1209" y="1318"/>
                  </a:lnTo>
                  <a:lnTo>
                    <a:pt x="1224" y="1318"/>
                  </a:lnTo>
                  <a:lnTo>
                    <a:pt x="1241" y="1318"/>
                  </a:lnTo>
                  <a:lnTo>
                    <a:pt x="1256" y="1317"/>
                  </a:lnTo>
                  <a:lnTo>
                    <a:pt x="1270" y="1317"/>
                  </a:lnTo>
                  <a:cubicBezTo>
                    <a:pt x="1551" y="1306"/>
                    <a:pt x="1835" y="1738"/>
                    <a:pt x="1856" y="2037"/>
                  </a:cubicBezTo>
                  <a:close/>
                  <a:moveTo>
                    <a:pt x="939" y="830"/>
                  </a:moveTo>
                  <a:lnTo>
                    <a:pt x="939" y="823"/>
                  </a:lnTo>
                  <a:cubicBezTo>
                    <a:pt x="935" y="666"/>
                    <a:pt x="1092" y="542"/>
                    <a:pt x="1217" y="545"/>
                  </a:cubicBezTo>
                  <a:lnTo>
                    <a:pt x="1224" y="545"/>
                  </a:lnTo>
                  <a:lnTo>
                    <a:pt x="1232" y="545"/>
                  </a:lnTo>
                  <a:cubicBezTo>
                    <a:pt x="1388" y="541"/>
                    <a:pt x="1513" y="698"/>
                    <a:pt x="1509" y="823"/>
                  </a:cubicBezTo>
                  <a:lnTo>
                    <a:pt x="1509" y="830"/>
                  </a:lnTo>
                  <a:lnTo>
                    <a:pt x="1509" y="838"/>
                  </a:lnTo>
                  <a:cubicBezTo>
                    <a:pt x="1514" y="994"/>
                    <a:pt x="1356" y="1119"/>
                    <a:pt x="1231" y="1115"/>
                  </a:cubicBezTo>
                  <a:lnTo>
                    <a:pt x="1224" y="1115"/>
                  </a:lnTo>
                  <a:lnTo>
                    <a:pt x="1217" y="1115"/>
                  </a:lnTo>
                  <a:cubicBezTo>
                    <a:pt x="1060" y="1120"/>
                    <a:pt x="936" y="962"/>
                    <a:pt x="939" y="837"/>
                  </a:cubicBezTo>
                  <a:lnTo>
                    <a:pt x="939" y="8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grpSp>
        <p:nvGrpSpPr>
          <p:cNvPr id="81" name="组合 80"/>
          <p:cNvGrpSpPr/>
          <p:nvPr/>
        </p:nvGrpSpPr>
        <p:grpSpPr>
          <a:xfrm>
            <a:off x="8382635" y="1750695"/>
            <a:ext cx="2291736" cy="953770"/>
            <a:chOff x="3490" y="6405"/>
            <a:chExt cx="1956" cy="1756"/>
          </a:xfrm>
        </p:grpSpPr>
        <p:sp>
          <p:nvSpPr>
            <p:cNvPr id="82"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83" name="文本框 82"/>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grpSp>
        <p:nvGrpSpPr>
          <p:cNvPr id="84" name="组合 83"/>
          <p:cNvGrpSpPr/>
          <p:nvPr/>
        </p:nvGrpSpPr>
        <p:grpSpPr>
          <a:xfrm>
            <a:off x="1549400" y="4696460"/>
            <a:ext cx="2291736" cy="953770"/>
            <a:chOff x="3490" y="6405"/>
            <a:chExt cx="1956" cy="1756"/>
          </a:xfrm>
        </p:grpSpPr>
        <p:sp>
          <p:nvSpPr>
            <p:cNvPr id="85"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86" name="文本框 85"/>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grpSp>
        <p:nvGrpSpPr>
          <p:cNvPr id="87" name="组合 86"/>
          <p:cNvGrpSpPr/>
          <p:nvPr/>
        </p:nvGrpSpPr>
        <p:grpSpPr>
          <a:xfrm>
            <a:off x="1676400" y="1750695"/>
            <a:ext cx="2291736" cy="953770"/>
            <a:chOff x="3490" y="6405"/>
            <a:chExt cx="1956" cy="1756"/>
          </a:xfrm>
        </p:grpSpPr>
        <p:sp>
          <p:nvSpPr>
            <p:cNvPr id="88"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89" name="文本框 88"/>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grpSp>
        <p:nvGrpSpPr>
          <p:cNvPr id="90" name="组合 89"/>
          <p:cNvGrpSpPr/>
          <p:nvPr/>
        </p:nvGrpSpPr>
        <p:grpSpPr>
          <a:xfrm>
            <a:off x="8382635" y="4696460"/>
            <a:ext cx="2291736" cy="953770"/>
            <a:chOff x="3490" y="6405"/>
            <a:chExt cx="1956" cy="1756"/>
          </a:xfrm>
        </p:grpSpPr>
        <p:sp>
          <p:nvSpPr>
            <p:cNvPr id="91"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92" name="文本框 91"/>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图表 3"/>
          <p:cNvGraphicFramePr/>
          <p:nvPr/>
        </p:nvGraphicFramePr>
        <p:xfrm>
          <a:off x="485775" y="1548130"/>
          <a:ext cx="5862320" cy="4396740"/>
        </p:xfrm>
        <a:graphic>
          <a:graphicData uri="http://schemas.openxmlformats.org/drawingml/2006/chart">
            <c:chart xmlns:c="http://schemas.openxmlformats.org/drawingml/2006/chart" xmlns:r="http://schemas.openxmlformats.org/officeDocument/2006/relationships" r:id="rId1"/>
          </a:graphicData>
        </a:graphic>
      </p:graphicFrame>
      <p:sp>
        <p:nvSpPr>
          <p:cNvPr id="6" name="椭圆 5"/>
          <p:cNvSpPr/>
          <p:nvPr/>
        </p:nvSpPr>
        <p:spPr>
          <a:xfrm>
            <a:off x="6296025" y="1582420"/>
            <a:ext cx="778510" cy="77851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6295390" y="2823210"/>
            <a:ext cx="778510" cy="77851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6294755" y="4064000"/>
            <a:ext cx="778510" cy="778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Content Placeholder 2"/>
          <p:cNvSpPr txBox="1"/>
          <p:nvPr/>
        </p:nvSpPr>
        <p:spPr bwMode="auto">
          <a:xfrm>
            <a:off x="7146925" y="1544955"/>
            <a:ext cx="3846195" cy="78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单击此处添加文本单击此处添加文本单击此处添加文本单击此处添加文本单击此处添加文本</a:t>
            </a: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9" name="任意多边形 8"/>
          <p:cNvSpPr/>
          <p:nvPr/>
        </p:nvSpPr>
        <p:spPr>
          <a:xfrm>
            <a:off x="6452553" y="1738948"/>
            <a:ext cx="465455" cy="4654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0" name="任意多边形 9"/>
          <p:cNvSpPr/>
          <p:nvPr/>
        </p:nvSpPr>
        <p:spPr>
          <a:xfrm>
            <a:off x="6473508" y="3013710"/>
            <a:ext cx="422275" cy="39751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299" h="3096">
                <a:moveTo>
                  <a:pt x="0" y="425"/>
                </a:moveTo>
                <a:lnTo>
                  <a:pt x="0" y="413"/>
                </a:lnTo>
                <a:lnTo>
                  <a:pt x="0" y="402"/>
                </a:lnTo>
                <a:cubicBezTo>
                  <a:pt x="-5" y="174"/>
                  <a:pt x="242" y="-5"/>
                  <a:pt x="405" y="0"/>
                </a:cubicBezTo>
                <a:lnTo>
                  <a:pt x="414" y="0"/>
                </a:lnTo>
                <a:lnTo>
                  <a:pt x="425" y="0"/>
                </a:lnTo>
                <a:lnTo>
                  <a:pt x="2874" y="0"/>
                </a:lnTo>
                <a:lnTo>
                  <a:pt x="2886" y="0"/>
                </a:lnTo>
                <a:lnTo>
                  <a:pt x="2897" y="0"/>
                </a:lnTo>
                <a:cubicBezTo>
                  <a:pt x="3125" y="-5"/>
                  <a:pt x="3304" y="242"/>
                  <a:pt x="3299" y="405"/>
                </a:cubicBezTo>
                <a:lnTo>
                  <a:pt x="3299" y="414"/>
                </a:lnTo>
                <a:lnTo>
                  <a:pt x="3299" y="425"/>
                </a:lnTo>
                <a:lnTo>
                  <a:pt x="3299" y="2121"/>
                </a:lnTo>
                <a:lnTo>
                  <a:pt x="3299" y="2133"/>
                </a:lnTo>
                <a:lnTo>
                  <a:pt x="3299" y="2144"/>
                </a:lnTo>
                <a:cubicBezTo>
                  <a:pt x="3304" y="2372"/>
                  <a:pt x="3056" y="2551"/>
                  <a:pt x="2894" y="2546"/>
                </a:cubicBezTo>
                <a:lnTo>
                  <a:pt x="2885" y="2546"/>
                </a:lnTo>
                <a:lnTo>
                  <a:pt x="2874" y="2546"/>
                </a:lnTo>
                <a:lnTo>
                  <a:pt x="2311" y="2546"/>
                </a:lnTo>
                <a:cubicBezTo>
                  <a:pt x="2312" y="2546"/>
                  <a:pt x="2293" y="2563"/>
                  <a:pt x="2298" y="2558"/>
                </a:cubicBezTo>
                <a:lnTo>
                  <a:pt x="1824" y="3032"/>
                </a:lnTo>
                <a:lnTo>
                  <a:pt x="1824" y="3032"/>
                </a:lnTo>
                <a:cubicBezTo>
                  <a:pt x="1795" y="3071"/>
                  <a:pt x="1727" y="3098"/>
                  <a:pt x="1681" y="3096"/>
                </a:cubicBezTo>
                <a:cubicBezTo>
                  <a:pt x="1670" y="3096"/>
                  <a:pt x="1644" y="3093"/>
                  <a:pt x="1647" y="3093"/>
                </a:cubicBezTo>
                <a:cubicBezTo>
                  <a:pt x="1640" y="3094"/>
                  <a:pt x="1620" y="3096"/>
                  <a:pt x="1617" y="3096"/>
                </a:cubicBezTo>
                <a:cubicBezTo>
                  <a:pt x="1583" y="3097"/>
                  <a:pt x="1544" y="3085"/>
                  <a:pt x="1524" y="3072"/>
                </a:cubicBezTo>
                <a:lnTo>
                  <a:pt x="1518" y="3078"/>
                </a:lnTo>
                <a:lnTo>
                  <a:pt x="999" y="2558"/>
                </a:lnTo>
                <a:lnTo>
                  <a:pt x="999" y="2558"/>
                </a:lnTo>
                <a:lnTo>
                  <a:pt x="997" y="2557"/>
                </a:lnTo>
                <a:lnTo>
                  <a:pt x="994" y="2554"/>
                </a:lnTo>
                <a:lnTo>
                  <a:pt x="990" y="2550"/>
                </a:lnTo>
                <a:lnTo>
                  <a:pt x="986" y="2547"/>
                </a:lnTo>
                <a:lnTo>
                  <a:pt x="985" y="2546"/>
                </a:lnTo>
                <a:lnTo>
                  <a:pt x="425" y="2546"/>
                </a:lnTo>
                <a:lnTo>
                  <a:pt x="413" y="2546"/>
                </a:lnTo>
                <a:lnTo>
                  <a:pt x="402" y="2546"/>
                </a:lnTo>
                <a:cubicBezTo>
                  <a:pt x="174" y="2551"/>
                  <a:pt x="-5" y="2304"/>
                  <a:pt x="0" y="2141"/>
                </a:cubicBezTo>
                <a:lnTo>
                  <a:pt x="0" y="2132"/>
                </a:lnTo>
                <a:lnTo>
                  <a:pt x="0" y="2121"/>
                </a:lnTo>
                <a:lnTo>
                  <a:pt x="0" y="425"/>
                </a:lnTo>
                <a:close/>
                <a:moveTo>
                  <a:pt x="2198" y="2226"/>
                </a:moveTo>
                <a:lnTo>
                  <a:pt x="2198" y="2222"/>
                </a:lnTo>
                <a:lnTo>
                  <a:pt x="2809" y="2222"/>
                </a:lnTo>
                <a:lnTo>
                  <a:pt x="2813" y="2222"/>
                </a:lnTo>
                <a:lnTo>
                  <a:pt x="2817" y="2222"/>
                </a:lnTo>
                <a:cubicBezTo>
                  <a:pt x="2901" y="2225"/>
                  <a:pt x="2984" y="2132"/>
                  <a:pt x="2981" y="2058"/>
                </a:cubicBezTo>
                <a:lnTo>
                  <a:pt x="2981" y="2054"/>
                </a:lnTo>
                <a:lnTo>
                  <a:pt x="2981" y="2050"/>
                </a:lnTo>
                <a:lnTo>
                  <a:pt x="2981" y="496"/>
                </a:lnTo>
                <a:lnTo>
                  <a:pt x="2981" y="492"/>
                </a:lnTo>
                <a:lnTo>
                  <a:pt x="2981" y="488"/>
                </a:lnTo>
                <a:cubicBezTo>
                  <a:pt x="2984" y="404"/>
                  <a:pt x="2892" y="322"/>
                  <a:pt x="2818" y="324"/>
                </a:cubicBezTo>
                <a:lnTo>
                  <a:pt x="2814" y="324"/>
                </a:lnTo>
                <a:lnTo>
                  <a:pt x="2809" y="324"/>
                </a:lnTo>
                <a:lnTo>
                  <a:pt x="490" y="324"/>
                </a:lnTo>
                <a:lnTo>
                  <a:pt x="486" y="324"/>
                </a:lnTo>
                <a:lnTo>
                  <a:pt x="482" y="324"/>
                </a:lnTo>
                <a:cubicBezTo>
                  <a:pt x="398" y="321"/>
                  <a:pt x="315" y="414"/>
                  <a:pt x="318" y="488"/>
                </a:cubicBezTo>
                <a:lnTo>
                  <a:pt x="318" y="492"/>
                </a:lnTo>
                <a:lnTo>
                  <a:pt x="318" y="496"/>
                </a:lnTo>
                <a:lnTo>
                  <a:pt x="318" y="2050"/>
                </a:lnTo>
                <a:lnTo>
                  <a:pt x="318" y="2054"/>
                </a:lnTo>
                <a:lnTo>
                  <a:pt x="318" y="2058"/>
                </a:lnTo>
                <a:cubicBezTo>
                  <a:pt x="315" y="2142"/>
                  <a:pt x="407" y="2224"/>
                  <a:pt x="481" y="2222"/>
                </a:cubicBezTo>
                <a:lnTo>
                  <a:pt x="485" y="2222"/>
                </a:lnTo>
                <a:lnTo>
                  <a:pt x="490" y="2222"/>
                </a:lnTo>
                <a:lnTo>
                  <a:pt x="1101" y="2222"/>
                </a:lnTo>
                <a:lnTo>
                  <a:pt x="1101" y="2225"/>
                </a:lnTo>
                <a:cubicBezTo>
                  <a:pt x="1102" y="2225"/>
                  <a:pt x="1126" y="2223"/>
                  <a:pt x="1126" y="2224"/>
                </a:cubicBezTo>
                <a:cubicBezTo>
                  <a:pt x="1181" y="2221"/>
                  <a:pt x="1245" y="2256"/>
                  <a:pt x="1269" y="2288"/>
                </a:cubicBezTo>
                <a:lnTo>
                  <a:pt x="1269" y="2288"/>
                </a:lnTo>
                <a:lnTo>
                  <a:pt x="1648" y="2667"/>
                </a:lnTo>
                <a:lnTo>
                  <a:pt x="2073" y="2242"/>
                </a:lnTo>
                <a:lnTo>
                  <a:pt x="2079" y="2247"/>
                </a:lnTo>
                <a:cubicBezTo>
                  <a:pt x="2104" y="2231"/>
                  <a:pt x="2145" y="2223"/>
                  <a:pt x="2172" y="2224"/>
                </a:cubicBezTo>
                <a:cubicBezTo>
                  <a:pt x="2181" y="2224"/>
                  <a:pt x="2198" y="2226"/>
                  <a:pt x="2198" y="2226"/>
                </a:cubicBezTo>
                <a:close/>
                <a:moveTo>
                  <a:pt x="1192" y="707"/>
                </a:moveTo>
                <a:lnTo>
                  <a:pt x="2114" y="707"/>
                </a:lnTo>
                <a:lnTo>
                  <a:pt x="2114" y="707"/>
                </a:lnTo>
                <a:lnTo>
                  <a:pt x="2119" y="707"/>
                </a:lnTo>
                <a:lnTo>
                  <a:pt x="2124" y="707"/>
                </a:lnTo>
                <a:cubicBezTo>
                  <a:pt x="2229" y="704"/>
                  <a:pt x="2313" y="810"/>
                  <a:pt x="2310" y="894"/>
                </a:cubicBezTo>
                <a:lnTo>
                  <a:pt x="2310" y="899"/>
                </a:lnTo>
                <a:lnTo>
                  <a:pt x="2310" y="904"/>
                </a:lnTo>
                <a:cubicBezTo>
                  <a:pt x="2313" y="1009"/>
                  <a:pt x="2208" y="1093"/>
                  <a:pt x="2124" y="1090"/>
                </a:cubicBezTo>
                <a:lnTo>
                  <a:pt x="2119" y="1090"/>
                </a:lnTo>
                <a:lnTo>
                  <a:pt x="2114" y="1090"/>
                </a:lnTo>
                <a:lnTo>
                  <a:pt x="2114" y="1090"/>
                </a:lnTo>
                <a:lnTo>
                  <a:pt x="1192" y="1090"/>
                </a:lnTo>
                <a:lnTo>
                  <a:pt x="1192" y="1090"/>
                </a:lnTo>
                <a:lnTo>
                  <a:pt x="1190" y="1090"/>
                </a:lnTo>
                <a:lnTo>
                  <a:pt x="1185" y="1090"/>
                </a:lnTo>
                <a:lnTo>
                  <a:pt x="1180" y="1090"/>
                </a:lnTo>
                <a:lnTo>
                  <a:pt x="1175" y="1090"/>
                </a:lnTo>
                <a:cubicBezTo>
                  <a:pt x="1070" y="1093"/>
                  <a:pt x="987" y="988"/>
                  <a:pt x="989" y="903"/>
                </a:cubicBezTo>
                <a:lnTo>
                  <a:pt x="989" y="899"/>
                </a:lnTo>
                <a:lnTo>
                  <a:pt x="989" y="894"/>
                </a:lnTo>
                <a:cubicBezTo>
                  <a:pt x="986" y="789"/>
                  <a:pt x="1092" y="705"/>
                  <a:pt x="1176" y="707"/>
                </a:cubicBezTo>
                <a:lnTo>
                  <a:pt x="1180" y="707"/>
                </a:lnTo>
                <a:lnTo>
                  <a:pt x="1185" y="707"/>
                </a:lnTo>
                <a:lnTo>
                  <a:pt x="1190" y="708"/>
                </a:lnTo>
                <a:lnTo>
                  <a:pt x="1192" y="708"/>
                </a:lnTo>
                <a:lnTo>
                  <a:pt x="1192" y="707"/>
                </a:lnTo>
                <a:close/>
                <a:moveTo>
                  <a:pt x="1188" y="1392"/>
                </a:moveTo>
                <a:lnTo>
                  <a:pt x="2110" y="1392"/>
                </a:lnTo>
                <a:lnTo>
                  <a:pt x="2110" y="1392"/>
                </a:lnTo>
                <a:lnTo>
                  <a:pt x="2115" y="1392"/>
                </a:lnTo>
                <a:lnTo>
                  <a:pt x="2120" y="1392"/>
                </a:lnTo>
                <a:cubicBezTo>
                  <a:pt x="2225" y="1389"/>
                  <a:pt x="2309" y="1495"/>
                  <a:pt x="2306" y="1579"/>
                </a:cubicBezTo>
                <a:lnTo>
                  <a:pt x="2306" y="1584"/>
                </a:lnTo>
                <a:lnTo>
                  <a:pt x="2306" y="1589"/>
                </a:lnTo>
                <a:cubicBezTo>
                  <a:pt x="2309" y="1694"/>
                  <a:pt x="2204" y="1778"/>
                  <a:pt x="2120" y="1775"/>
                </a:cubicBezTo>
                <a:lnTo>
                  <a:pt x="2115" y="1775"/>
                </a:lnTo>
                <a:lnTo>
                  <a:pt x="2110" y="1775"/>
                </a:lnTo>
                <a:lnTo>
                  <a:pt x="2110" y="1775"/>
                </a:lnTo>
                <a:lnTo>
                  <a:pt x="1188" y="1775"/>
                </a:lnTo>
                <a:lnTo>
                  <a:pt x="1188" y="1775"/>
                </a:lnTo>
                <a:lnTo>
                  <a:pt x="1186" y="1775"/>
                </a:lnTo>
                <a:lnTo>
                  <a:pt x="1181" y="1775"/>
                </a:lnTo>
                <a:lnTo>
                  <a:pt x="1176" y="1775"/>
                </a:lnTo>
                <a:lnTo>
                  <a:pt x="1171" y="1775"/>
                </a:lnTo>
                <a:cubicBezTo>
                  <a:pt x="1066" y="1778"/>
                  <a:pt x="983" y="1673"/>
                  <a:pt x="985" y="1588"/>
                </a:cubicBezTo>
                <a:lnTo>
                  <a:pt x="985" y="1584"/>
                </a:lnTo>
                <a:lnTo>
                  <a:pt x="985" y="1579"/>
                </a:lnTo>
                <a:cubicBezTo>
                  <a:pt x="982" y="1474"/>
                  <a:pt x="1088" y="1390"/>
                  <a:pt x="1172" y="1392"/>
                </a:cubicBezTo>
                <a:lnTo>
                  <a:pt x="1176" y="1392"/>
                </a:lnTo>
                <a:lnTo>
                  <a:pt x="1181" y="1392"/>
                </a:lnTo>
                <a:lnTo>
                  <a:pt x="1186" y="1393"/>
                </a:lnTo>
                <a:lnTo>
                  <a:pt x="1188" y="1393"/>
                </a:lnTo>
                <a:lnTo>
                  <a:pt x="1188" y="13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34" name="任意多边形 33"/>
          <p:cNvSpPr/>
          <p:nvPr/>
        </p:nvSpPr>
        <p:spPr>
          <a:xfrm>
            <a:off x="6495098" y="4261485"/>
            <a:ext cx="377825" cy="38354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523" h="5585">
                <a:moveTo>
                  <a:pt x="1" y="921"/>
                </a:moveTo>
                <a:lnTo>
                  <a:pt x="0" y="896"/>
                </a:lnTo>
                <a:lnTo>
                  <a:pt x="0" y="872"/>
                </a:lnTo>
                <a:cubicBezTo>
                  <a:pt x="-11" y="378"/>
                  <a:pt x="526" y="-11"/>
                  <a:pt x="880" y="0"/>
                </a:cubicBezTo>
                <a:lnTo>
                  <a:pt x="899" y="0"/>
                </a:lnTo>
                <a:lnTo>
                  <a:pt x="921" y="1"/>
                </a:lnTo>
                <a:lnTo>
                  <a:pt x="3035" y="1"/>
                </a:lnTo>
                <a:lnTo>
                  <a:pt x="3035" y="660"/>
                </a:lnTo>
                <a:lnTo>
                  <a:pt x="1063" y="660"/>
                </a:lnTo>
                <a:lnTo>
                  <a:pt x="1053" y="660"/>
                </a:lnTo>
                <a:lnTo>
                  <a:pt x="1043" y="660"/>
                </a:lnTo>
                <a:cubicBezTo>
                  <a:pt x="844" y="654"/>
                  <a:pt x="648" y="873"/>
                  <a:pt x="654" y="1049"/>
                </a:cubicBezTo>
                <a:lnTo>
                  <a:pt x="654" y="1058"/>
                </a:lnTo>
                <a:lnTo>
                  <a:pt x="654" y="1069"/>
                </a:lnTo>
                <a:lnTo>
                  <a:pt x="654" y="4515"/>
                </a:lnTo>
                <a:lnTo>
                  <a:pt x="654" y="4525"/>
                </a:lnTo>
                <a:lnTo>
                  <a:pt x="654" y="4535"/>
                </a:lnTo>
                <a:cubicBezTo>
                  <a:pt x="647" y="4734"/>
                  <a:pt x="867" y="4931"/>
                  <a:pt x="1042" y="4925"/>
                </a:cubicBezTo>
                <a:lnTo>
                  <a:pt x="1052" y="4925"/>
                </a:lnTo>
                <a:lnTo>
                  <a:pt x="1063" y="4924"/>
                </a:lnTo>
                <a:lnTo>
                  <a:pt x="4460" y="4924"/>
                </a:lnTo>
                <a:lnTo>
                  <a:pt x="4470" y="4924"/>
                </a:lnTo>
                <a:lnTo>
                  <a:pt x="4480" y="4925"/>
                </a:lnTo>
                <a:cubicBezTo>
                  <a:pt x="4679" y="4931"/>
                  <a:pt x="4875" y="4711"/>
                  <a:pt x="4869" y="4536"/>
                </a:cubicBezTo>
                <a:lnTo>
                  <a:pt x="4869" y="4526"/>
                </a:lnTo>
                <a:lnTo>
                  <a:pt x="4869" y="4515"/>
                </a:lnTo>
                <a:lnTo>
                  <a:pt x="4869" y="2423"/>
                </a:lnTo>
                <a:lnTo>
                  <a:pt x="5522" y="2423"/>
                </a:lnTo>
                <a:lnTo>
                  <a:pt x="5522" y="4664"/>
                </a:lnTo>
                <a:lnTo>
                  <a:pt x="5523" y="4688"/>
                </a:lnTo>
                <a:lnTo>
                  <a:pt x="5523" y="4712"/>
                </a:lnTo>
                <a:cubicBezTo>
                  <a:pt x="5534" y="5207"/>
                  <a:pt x="4997" y="5596"/>
                  <a:pt x="4643" y="5585"/>
                </a:cubicBezTo>
                <a:lnTo>
                  <a:pt x="4624" y="5584"/>
                </a:lnTo>
                <a:lnTo>
                  <a:pt x="4602" y="5584"/>
                </a:lnTo>
                <a:lnTo>
                  <a:pt x="921" y="5584"/>
                </a:lnTo>
                <a:lnTo>
                  <a:pt x="896" y="5585"/>
                </a:lnTo>
                <a:lnTo>
                  <a:pt x="872" y="5585"/>
                </a:lnTo>
                <a:cubicBezTo>
                  <a:pt x="378" y="5596"/>
                  <a:pt x="-11" y="5059"/>
                  <a:pt x="0" y="4705"/>
                </a:cubicBezTo>
                <a:lnTo>
                  <a:pt x="0" y="4686"/>
                </a:lnTo>
                <a:lnTo>
                  <a:pt x="1" y="4664"/>
                </a:lnTo>
                <a:lnTo>
                  <a:pt x="1" y="921"/>
                </a:lnTo>
                <a:close/>
                <a:moveTo>
                  <a:pt x="2404" y="2822"/>
                </a:moveTo>
                <a:lnTo>
                  <a:pt x="2404" y="3113"/>
                </a:lnTo>
                <a:lnTo>
                  <a:pt x="2708" y="3113"/>
                </a:lnTo>
                <a:lnTo>
                  <a:pt x="4747" y="1073"/>
                </a:lnTo>
                <a:lnTo>
                  <a:pt x="4450" y="776"/>
                </a:lnTo>
                <a:lnTo>
                  <a:pt x="2404" y="2822"/>
                </a:lnTo>
                <a:close/>
                <a:moveTo>
                  <a:pt x="2949" y="3719"/>
                </a:moveTo>
                <a:lnTo>
                  <a:pt x="2949" y="3727"/>
                </a:lnTo>
                <a:lnTo>
                  <a:pt x="1799" y="3727"/>
                </a:lnTo>
                <a:lnTo>
                  <a:pt x="1799" y="2698"/>
                </a:lnTo>
                <a:lnTo>
                  <a:pt x="1799" y="2698"/>
                </a:lnTo>
                <a:lnTo>
                  <a:pt x="1799" y="2698"/>
                </a:lnTo>
                <a:cubicBezTo>
                  <a:pt x="1799" y="2699"/>
                  <a:pt x="1797" y="2663"/>
                  <a:pt x="1797" y="2656"/>
                </a:cubicBezTo>
                <a:lnTo>
                  <a:pt x="1797" y="2655"/>
                </a:lnTo>
                <a:lnTo>
                  <a:pt x="1797" y="2655"/>
                </a:lnTo>
                <a:lnTo>
                  <a:pt x="1797" y="2655"/>
                </a:lnTo>
                <a:lnTo>
                  <a:pt x="1797" y="2654"/>
                </a:lnTo>
                <a:lnTo>
                  <a:pt x="1797" y="2654"/>
                </a:lnTo>
                <a:lnTo>
                  <a:pt x="1797" y="2654"/>
                </a:lnTo>
                <a:lnTo>
                  <a:pt x="1797" y="2654"/>
                </a:lnTo>
                <a:lnTo>
                  <a:pt x="1797" y="2654"/>
                </a:lnTo>
                <a:lnTo>
                  <a:pt x="1797" y="2654"/>
                </a:lnTo>
                <a:lnTo>
                  <a:pt x="1798" y="2643"/>
                </a:lnTo>
                <a:lnTo>
                  <a:pt x="1798" y="2633"/>
                </a:lnTo>
                <a:lnTo>
                  <a:pt x="1799" y="2622"/>
                </a:lnTo>
                <a:lnTo>
                  <a:pt x="1799" y="2619"/>
                </a:lnTo>
                <a:lnTo>
                  <a:pt x="1799" y="2568"/>
                </a:lnTo>
                <a:lnTo>
                  <a:pt x="1807" y="2568"/>
                </a:lnTo>
                <a:cubicBezTo>
                  <a:pt x="1817" y="2489"/>
                  <a:pt x="1880" y="2387"/>
                  <a:pt x="1922" y="2352"/>
                </a:cubicBezTo>
                <a:lnTo>
                  <a:pt x="4149" y="125"/>
                </a:lnTo>
                <a:cubicBezTo>
                  <a:pt x="4222" y="37"/>
                  <a:pt x="4365" y="-2"/>
                  <a:pt x="4444" y="0"/>
                </a:cubicBezTo>
                <a:lnTo>
                  <a:pt x="4449" y="0"/>
                </a:lnTo>
                <a:lnTo>
                  <a:pt x="4453" y="0"/>
                </a:lnTo>
                <a:lnTo>
                  <a:pt x="4458" y="0"/>
                </a:lnTo>
                <a:lnTo>
                  <a:pt x="4464" y="0"/>
                </a:lnTo>
                <a:cubicBezTo>
                  <a:pt x="4574" y="-2"/>
                  <a:pt x="4705" y="66"/>
                  <a:pt x="4755" y="125"/>
                </a:cubicBezTo>
                <a:lnTo>
                  <a:pt x="5399" y="769"/>
                </a:lnTo>
                <a:cubicBezTo>
                  <a:pt x="5486" y="842"/>
                  <a:pt x="5525" y="984"/>
                  <a:pt x="5523" y="1063"/>
                </a:cubicBezTo>
                <a:lnTo>
                  <a:pt x="5523" y="1068"/>
                </a:lnTo>
                <a:lnTo>
                  <a:pt x="5523" y="1072"/>
                </a:lnTo>
                <a:lnTo>
                  <a:pt x="5523" y="1077"/>
                </a:lnTo>
                <a:lnTo>
                  <a:pt x="5523" y="1083"/>
                </a:lnTo>
                <a:cubicBezTo>
                  <a:pt x="5525" y="1193"/>
                  <a:pt x="5457" y="1324"/>
                  <a:pt x="5398" y="1374"/>
                </a:cubicBezTo>
                <a:lnTo>
                  <a:pt x="3171" y="3602"/>
                </a:lnTo>
                <a:cubicBezTo>
                  <a:pt x="3117" y="3670"/>
                  <a:pt x="2992" y="3715"/>
                  <a:pt x="2949" y="37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35" name="Content Placeholder 2"/>
          <p:cNvSpPr txBox="1"/>
          <p:nvPr/>
        </p:nvSpPr>
        <p:spPr bwMode="auto">
          <a:xfrm>
            <a:off x="7146925" y="2795905"/>
            <a:ext cx="3846195" cy="78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单击此处添加文本单击此处添加文本单击此处添加文本单击此处添加文本单击此处添加文本</a:t>
            </a: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36" name="Content Placeholder 2"/>
          <p:cNvSpPr txBox="1"/>
          <p:nvPr/>
        </p:nvSpPr>
        <p:spPr bwMode="auto">
          <a:xfrm>
            <a:off x="7146925" y="4060825"/>
            <a:ext cx="3846195" cy="78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单击此处添加文本单击此处添加文本单击此处添加文本单击此处添加文本单击此处添加文本</a:t>
            </a: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 name="组合 19"/>
          <p:cNvGrpSpPr/>
          <p:nvPr/>
        </p:nvGrpSpPr>
        <p:grpSpPr>
          <a:xfrm>
            <a:off x="475615" y="1455420"/>
            <a:ext cx="4788535" cy="1249116"/>
            <a:chOff x="1639" y="2762"/>
            <a:chExt cx="7541" cy="1967"/>
          </a:xfrm>
        </p:grpSpPr>
        <p:grpSp>
          <p:nvGrpSpPr>
            <p:cNvPr id="15" name="组合 14"/>
            <p:cNvGrpSpPr/>
            <p:nvPr/>
          </p:nvGrpSpPr>
          <p:grpSpPr>
            <a:xfrm>
              <a:off x="1639" y="2762"/>
              <a:ext cx="7541" cy="1967"/>
              <a:chOff x="5126" y="3961"/>
              <a:chExt cx="7541" cy="1967"/>
            </a:xfrm>
          </p:grpSpPr>
          <p:sp>
            <p:nvSpPr>
              <p:cNvPr id="7" name="任意多边形 6"/>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4" name="组合 13"/>
              <p:cNvGrpSpPr/>
              <p:nvPr/>
            </p:nvGrpSpPr>
            <p:grpSpPr>
              <a:xfrm>
                <a:off x="5126" y="3961"/>
                <a:ext cx="2253" cy="1967"/>
                <a:chOff x="10654" y="5936"/>
                <a:chExt cx="2027" cy="1770"/>
              </a:xfrm>
            </p:grpSpPr>
            <p:sp>
              <p:nvSpPr>
                <p:cNvPr id="12" name="矩形 11"/>
                <p:cNvSpPr/>
                <p:nvPr/>
              </p:nvSpPr>
              <p:spPr>
                <a:xfrm>
                  <a:off x="10654" y="5936"/>
                  <a:ext cx="1375"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等腰三角形 12"/>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6"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17" name="文本框 16"/>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19" name="文本框 18"/>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01</a:t>
              </a:r>
              <a:endParaRPr lang="en-US" altLang="zh-CN" sz="5000">
                <a:solidFill>
                  <a:schemeClr val="bg1"/>
                </a:solidFill>
                <a:latin typeface="DIN Black" charset="0"/>
                <a:ea typeface="+mj-ea"/>
                <a:cs typeface="DIN Black" charset="0"/>
                <a:sym typeface="+mn-ea"/>
              </a:endParaRPr>
            </a:p>
          </p:txBody>
        </p:sp>
      </p:grpSp>
      <p:grpSp>
        <p:nvGrpSpPr>
          <p:cNvPr id="21" name="组合 20"/>
          <p:cNvGrpSpPr/>
          <p:nvPr/>
        </p:nvGrpSpPr>
        <p:grpSpPr>
          <a:xfrm>
            <a:off x="474980" y="3001645"/>
            <a:ext cx="4788535" cy="1248410"/>
            <a:chOff x="1639" y="2762"/>
            <a:chExt cx="7541" cy="1966"/>
          </a:xfrm>
        </p:grpSpPr>
        <p:grpSp>
          <p:nvGrpSpPr>
            <p:cNvPr id="22" name="组合 21"/>
            <p:cNvGrpSpPr/>
            <p:nvPr/>
          </p:nvGrpSpPr>
          <p:grpSpPr>
            <a:xfrm>
              <a:off x="1639" y="2762"/>
              <a:ext cx="7541" cy="1966"/>
              <a:chOff x="5126" y="3961"/>
              <a:chExt cx="7541" cy="1966"/>
            </a:xfrm>
          </p:grpSpPr>
          <p:sp>
            <p:nvSpPr>
              <p:cNvPr id="23" name="任意多边形 22"/>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24" name="组合 23"/>
              <p:cNvGrpSpPr/>
              <p:nvPr/>
            </p:nvGrpSpPr>
            <p:grpSpPr>
              <a:xfrm>
                <a:off x="5126" y="3961"/>
                <a:ext cx="2252" cy="1966"/>
                <a:chOff x="10654" y="5936"/>
                <a:chExt cx="2026" cy="1769"/>
              </a:xfrm>
            </p:grpSpPr>
            <p:sp>
              <p:nvSpPr>
                <p:cNvPr id="25" name="矩形 24"/>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等腰三角形 25"/>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27"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28" name="文本框 27"/>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29" name="文本框 28"/>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02</a:t>
              </a:r>
              <a:endParaRPr lang="en-US" altLang="zh-CN" sz="5000">
                <a:solidFill>
                  <a:schemeClr val="bg1"/>
                </a:solidFill>
                <a:latin typeface="DIN Black" charset="0"/>
                <a:ea typeface="+mj-ea"/>
                <a:cs typeface="DIN Black" charset="0"/>
                <a:sym typeface="+mn-ea"/>
              </a:endParaRPr>
            </a:p>
          </p:txBody>
        </p:sp>
      </p:grpSp>
      <p:grpSp>
        <p:nvGrpSpPr>
          <p:cNvPr id="30" name="组合 29"/>
          <p:cNvGrpSpPr/>
          <p:nvPr/>
        </p:nvGrpSpPr>
        <p:grpSpPr>
          <a:xfrm>
            <a:off x="474345" y="4547870"/>
            <a:ext cx="4788535" cy="1248410"/>
            <a:chOff x="1639" y="2762"/>
            <a:chExt cx="7541" cy="1966"/>
          </a:xfrm>
        </p:grpSpPr>
        <p:grpSp>
          <p:nvGrpSpPr>
            <p:cNvPr id="31" name="组合 30"/>
            <p:cNvGrpSpPr/>
            <p:nvPr/>
          </p:nvGrpSpPr>
          <p:grpSpPr>
            <a:xfrm>
              <a:off x="1639" y="2762"/>
              <a:ext cx="7541" cy="1966"/>
              <a:chOff x="5126" y="3961"/>
              <a:chExt cx="7541" cy="1966"/>
            </a:xfrm>
          </p:grpSpPr>
          <p:sp>
            <p:nvSpPr>
              <p:cNvPr id="32" name="任意多边形 31"/>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33" name="组合 32"/>
              <p:cNvGrpSpPr/>
              <p:nvPr/>
            </p:nvGrpSpPr>
            <p:grpSpPr>
              <a:xfrm>
                <a:off x="5126" y="3961"/>
                <a:ext cx="2252" cy="1966"/>
                <a:chOff x="10654" y="5936"/>
                <a:chExt cx="2026" cy="1769"/>
              </a:xfrm>
            </p:grpSpPr>
            <p:sp>
              <p:nvSpPr>
                <p:cNvPr id="34" name="矩形 33"/>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等腰三角形 34"/>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36"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37" name="文本框 36"/>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38" name="文本框 37"/>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03</a:t>
              </a:r>
              <a:endParaRPr lang="en-US" altLang="zh-CN" sz="5000">
                <a:solidFill>
                  <a:schemeClr val="bg1"/>
                </a:solidFill>
                <a:latin typeface="DIN Black" charset="0"/>
                <a:ea typeface="+mj-ea"/>
                <a:cs typeface="DIN Black" charset="0"/>
                <a:sym typeface="+mn-ea"/>
              </a:endParaRPr>
            </a:p>
          </p:txBody>
        </p:sp>
      </p:grpSp>
      <p:grpSp>
        <p:nvGrpSpPr>
          <p:cNvPr id="39" name="组合 38"/>
          <p:cNvGrpSpPr/>
          <p:nvPr/>
        </p:nvGrpSpPr>
        <p:grpSpPr>
          <a:xfrm>
            <a:off x="6363970" y="1455420"/>
            <a:ext cx="4788535" cy="1248410"/>
            <a:chOff x="1639" y="2762"/>
            <a:chExt cx="7541" cy="1966"/>
          </a:xfrm>
        </p:grpSpPr>
        <p:grpSp>
          <p:nvGrpSpPr>
            <p:cNvPr id="40" name="组合 39"/>
            <p:cNvGrpSpPr/>
            <p:nvPr/>
          </p:nvGrpSpPr>
          <p:grpSpPr>
            <a:xfrm>
              <a:off x="1639" y="2762"/>
              <a:ext cx="7541" cy="1966"/>
              <a:chOff x="5126" y="3961"/>
              <a:chExt cx="7541" cy="1966"/>
            </a:xfrm>
          </p:grpSpPr>
          <p:sp>
            <p:nvSpPr>
              <p:cNvPr id="41" name="任意多边形 40"/>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42" name="组合 41"/>
              <p:cNvGrpSpPr/>
              <p:nvPr/>
            </p:nvGrpSpPr>
            <p:grpSpPr>
              <a:xfrm>
                <a:off x="5126" y="3961"/>
                <a:ext cx="2252" cy="1966"/>
                <a:chOff x="10654" y="5936"/>
                <a:chExt cx="2026" cy="1769"/>
              </a:xfrm>
            </p:grpSpPr>
            <p:sp>
              <p:nvSpPr>
                <p:cNvPr id="43" name="矩形 42"/>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等腰三角形 43"/>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45"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46" name="文本框 45"/>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47" name="文本框 46"/>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04</a:t>
              </a:r>
              <a:endParaRPr lang="en-US" altLang="zh-CN" sz="5000">
                <a:solidFill>
                  <a:schemeClr val="bg1"/>
                </a:solidFill>
                <a:latin typeface="DIN Black" charset="0"/>
                <a:ea typeface="+mj-ea"/>
                <a:cs typeface="DIN Black" charset="0"/>
                <a:sym typeface="+mn-ea"/>
              </a:endParaRPr>
            </a:p>
          </p:txBody>
        </p:sp>
      </p:grpSp>
      <p:grpSp>
        <p:nvGrpSpPr>
          <p:cNvPr id="48" name="组合 47"/>
          <p:cNvGrpSpPr/>
          <p:nvPr/>
        </p:nvGrpSpPr>
        <p:grpSpPr>
          <a:xfrm>
            <a:off x="6363335" y="3001645"/>
            <a:ext cx="4788535" cy="1248410"/>
            <a:chOff x="1639" y="2762"/>
            <a:chExt cx="7541" cy="1966"/>
          </a:xfrm>
        </p:grpSpPr>
        <p:grpSp>
          <p:nvGrpSpPr>
            <p:cNvPr id="49" name="组合 48"/>
            <p:cNvGrpSpPr/>
            <p:nvPr/>
          </p:nvGrpSpPr>
          <p:grpSpPr>
            <a:xfrm>
              <a:off x="1639" y="2762"/>
              <a:ext cx="7541" cy="1966"/>
              <a:chOff x="5126" y="3961"/>
              <a:chExt cx="7541" cy="1966"/>
            </a:xfrm>
          </p:grpSpPr>
          <p:sp>
            <p:nvSpPr>
              <p:cNvPr id="50" name="任意多边形 49"/>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51" name="组合 50"/>
              <p:cNvGrpSpPr/>
              <p:nvPr/>
            </p:nvGrpSpPr>
            <p:grpSpPr>
              <a:xfrm>
                <a:off x="5126" y="3961"/>
                <a:ext cx="2252" cy="1966"/>
                <a:chOff x="10654" y="5936"/>
                <a:chExt cx="2026" cy="1769"/>
              </a:xfrm>
            </p:grpSpPr>
            <p:sp>
              <p:nvSpPr>
                <p:cNvPr id="52" name="矩形 51"/>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等腰三角形 52"/>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54"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55" name="文本框 54"/>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56" name="文本框 55"/>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05</a:t>
              </a:r>
              <a:endParaRPr lang="en-US" altLang="zh-CN" sz="5000">
                <a:solidFill>
                  <a:schemeClr val="bg1"/>
                </a:solidFill>
                <a:latin typeface="DIN Black" charset="0"/>
                <a:ea typeface="+mj-ea"/>
                <a:cs typeface="DIN Black" charset="0"/>
                <a:sym typeface="+mn-ea"/>
              </a:endParaRPr>
            </a:p>
          </p:txBody>
        </p:sp>
      </p:grpSp>
      <p:grpSp>
        <p:nvGrpSpPr>
          <p:cNvPr id="57" name="组合 56"/>
          <p:cNvGrpSpPr/>
          <p:nvPr/>
        </p:nvGrpSpPr>
        <p:grpSpPr>
          <a:xfrm>
            <a:off x="6362700" y="4547870"/>
            <a:ext cx="4788535" cy="1248410"/>
            <a:chOff x="1639" y="2762"/>
            <a:chExt cx="7541" cy="1966"/>
          </a:xfrm>
        </p:grpSpPr>
        <p:grpSp>
          <p:nvGrpSpPr>
            <p:cNvPr id="58" name="组合 57"/>
            <p:cNvGrpSpPr/>
            <p:nvPr/>
          </p:nvGrpSpPr>
          <p:grpSpPr>
            <a:xfrm>
              <a:off x="1639" y="2762"/>
              <a:ext cx="7541" cy="1966"/>
              <a:chOff x="5126" y="3961"/>
              <a:chExt cx="7541" cy="1966"/>
            </a:xfrm>
          </p:grpSpPr>
          <p:sp>
            <p:nvSpPr>
              <p:cNvPr id="59" name="任意多边形 58"/>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60" name="组合 59"/>
              <p:cNvGrpSpPr/>
              <p:nvPr/>
            </p:nvGrpSpPr>
            <p:grpSpPr>
              <a:xfrm>
                <a:off x="5126" y="3961"/>
                <a:ext cx="2252" cy="1966"/>
                <a:chOff x="10654" y="5936"/>
                <a:chExt cx="2026" cy="1769"/>
              </a:xfrm>
            </p:grpSpPr>
            <p:sp>
              <p:nvSpPr>
                <p:cNvPr id="61" name="矩形 60"/>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等腰三角形 61"/>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63"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64" name="文本框 63"/>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65" name="文本框 64"/>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06</a:t>
              </a:r>
              <a:endParaRPr lang="en-US" altLang="zh-CN" sz="5000">
                <a:solidFill>
                  <a:schemeClr val="bg1"/>
                </a:solidFill>
                <a:latin typeface="DIN Black" charset="0"/>
                <a:ea typeface="+mj-ea"/>
                <a:cs typeface="DIN Black" charset="0"/>
                <a:sym typeface="+mn-ea"/>
              </a:endParaRPr>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rPr>
              <a:t>数据库构建</a:t>
            </a:r>
            <a:endParaRPr lang="zh-CN" altLang="en-US" sz="5000" spc="400">
              <a:solidFill>
                <a:schemeClr val="tx1">
                  <a:lumMod val="65000"/>
                  <a:lumOff val="35000"/>
                </a:schemeClr>
              </a:solidFill>
              <a:effectLst/>
              <a:uFillTx/>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02</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数据库</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构建</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2" name="文本框 1"/>
          <p:cNvSpPr txBox="1"/>
          <p:nvPr/>
        </p:nvSpPr>
        <p:spPr>
          <a:xfrm>
            <a:off x="2922905" y="842010"/>
            <a:ext cx="4464050" cy="521970"/>
          </a:xfrm>
          <a:prstGeom prst="rect">
            <a:avLst/>
          </a:prstGeom>
          <a:noFill/>
        </p:spPr>
        <p:txBody>
          <a:bodyPr wrap="square" rtlCol="0">
            <a:spAutoFit/>
          </a:bodyPr>
          <a:p>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事故数据来源：维基</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百科</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endParaRPr>
          </a:p>
        </p:txBody>
      </p:sp>
      <p:pic>
        <p:nvPicPr>
          <p:cNvPr id="3" name="图片 2"/>
          <p:cNvPicPr>
            <a:picLocks noChangeAspect="1"/>
          </p:cNvPicPr>
          <p:nvPr>
            <p:custDataLst>
              <p:tags r:id="rId1"/>
            </p:custDataLst>
          </p:nvPr>
        </p:nvPicPr>
        <p:blipFill>
          <a:blip r:embed="rId2"/>
          <a:stretch>
            <a:fillRect/>
          </a:stretch>
        </p:blipFill>
        <p:spPr>
          <a:xfrm>
            <a:off x="2325370" y="1447800"/>
            <a:ext cx="6127115" cy="522859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数据库</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构建</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2" name="文本框 1"/>
          <p:cNvSpPr txBox="1"/>
          <p:nvPr/>
        </p:nvSpPr>
        <p:spPr>
          <a:xfrm>
            <a:off x="2233295" y="1096010"/>
            <a:ext cx="6878320" cy="521970"/>
          </a:xfrm>
          <a:prstGeom prst="rect">
            <a:avLst/>
          </a:prstGeom>
          <a:noFill/>
        </p:spPr>
        <p:txBody>
          <a:bodyPr wrap="square" rtlCol="0">
            <a:spAutoFit/>
          </a:bodyPr>
          <a:p>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使用爬虫爬取数据并且处理为结构化</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数据</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endParaRPr>
          </a:p>
        </p:txBody>
      </p:sp>
      <p:pic>
        <p:nvPicPr>
          <p:cNvPr id="4" name="图片 3"/>
          <p:cNvPicPr>
            <a:picLocks noChangeAspect="1"/>
          </p:cNvPicPr>
          <p:nvPr>
            <p:custDataLst>
              <p:tags r:id="rId1"/>
            </p:custDataLst>
          </p:nvPr>
        </p:nvPicPr>
        <p:blipFill>
          <a:blip r:embed="rId2"/>
          <a:stretch>
            <a:fillRect/>
          </a:stretch>
        </p:blipFill>
        <p:spPr>
          <a:xfrm>
            <a:off x="2124710" y="1871980"/>
            <a:ext cx="7327265" cy="3686175"/>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数据库</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构建</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3" name="文本框 2"/>
          <p:cNvSpPr txBox="1"/>
          <p:nvPr/>
        </p:nvSpPr>
        <p:spPr>
          <a:xfrm>
            <a:off x="824865" y="1278255"/>
            <a:ext cx="7818120" cy="953135"/>
          </a:xfrm>
          <a:prstGeom prst="rect">
            <a:avLst/>
          </a:prstGeom>
          <a:noFill/>
        </p:spPr>
        <p:txBody>
          <a:bodyPr wrap="square" rtlCol="0">
            <a:spAutoFit/>
          </a:bodyPr>
          <a:p>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人工删除具有缺失列的数据后使用讯飞星火处理数据，根据原因判断事故原因分类</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823085" y="2503170"/>
            <a:ext cx="6304915" cy="3982085"/>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数据库</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构建</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2" name="文本框 1"/>
          <p:cNvSpPr txBox="1"/>
          <p:nvPr/>
        </p:nvSpPr>
        <p:spPr>
          <a:xfrm>
            <a:off x="4653280" y="842010"/>
            <a:ext cx="2885440" cy="521970"/>
          </a:xfrm>
          <a:prstGeom prst="rect">
            <a:avLst/>
          </a:prstGeom>
          <a:noFill/>
        </p:spPr>
        <p:txBody>
          <a:bodyPr wrap="square" rtlCol="0">
            <a:spAutoFit/>
          </a:bodyPr>
          <a:p>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构建事故数据库</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endParaRPr>
          </a:p>
        </p:txBody>
      </p:sp>
      <p:pic>
        <p:nvPicPr>
          <p:cNvPr id="6" name="图片 5"/>
          <p:cNvPicPr>
            <a:picLocks noChangeAspect="1"/>
          </p:cNvPicPr>
          <p:nvPr>
            <p:custDataLst>
              <p:tags r:id="rId1"/>
            </p:custDataLst>
          </p:nvPr>
        </p:nvPicPr>
        <p:blipFill>
          <a:blip r:embed="rId2"/>
          <a:stretch>
            <a:fillRect/>
          </a:stretch>
        </p:blipFill>
        <p:spPr>
          <a:xfrm>
            <a:off x="269240" y="1363980"/>
            <a:ext cx="7766050" cy="4187825"/>
          </a:xfrm>
          <a:prstGeom prst="rect">
            <a:avLst/>
          </a:prstGeom>
        </p:spPr>
      </p:pic>
      <p:sp>
        <p:nvSpPr>
          <p:cNvPr id="7" name="文本框 6"/>
          <p:cNvSpPr txBox="1"/>
          <p:nvPr/>
        </p:nvSpPr>
        <p:spPr>
          <a:xfrm>
            <a:off x="8035290" y="2736850"/>
            <a:ext cx="3040380" cy="1383665"/>
          </a:xfrm>
          <a:prstGeom prst="rect">
            <a:avLst/>
          </a:prstGeom>
          <a:noFill/>
        </p:spPr>
        <p:txBody>
          <a:bodyPr wrap="square" rtlCol="0">
            <a:spAutoFit/>
          </a:bodyPr>
          <a:p>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共计拥有节点671个，关系1476个</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数据库</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构建</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2" name="文本框 1"/>
          <p:cNvSpPr txBox="1"/>
          <p:nvPr/>
        </p:nvSpPr>
        <p:spPr>
          <a:xfrm>
            <a:off x="4653280" y="842010"/>
            <a:ext cx="2885440" cy="521970"/>
          </a:xfrm>
          <a:prstGeom prst="rect">
            <a:avLst/>
          </a:prstGeom>
          <a:noFill/>
        </p:spPr>
        <p:txBody>
          <a:bodyPr wrap="square" rtlCol="0">
            <a:spAutoFit/>
          </a:bodyPr>
          <a:p>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构建</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隐患数据库</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endParaRPr>
          </a:p>
        </p:txBody>
      </p:sp>
      <p:pic>
        <p:nvPicPr>
          <p:cNvPr id="3" name="图片 2"/>
          <p:cNvPicPr>
            <a:picLocks noChangeAspect="1"/>
          </p:cNvPicPr>
          <p:nvPr>
            <p:custDataLst>
              <p:tags r:id="rId1"/>
            </p:custDataLst>
          </p:nvPr>
        </p:nvPicPr>
        <p:blipFill>
          <a:blip r:embed="rId2"/>
          <a:stretch>
            <a:fillRect/>
          </a:stretch>
        </p:blipFill>
        <p:spPr>
          <a:xfrm>
            <a:off x="943610" y="1431290"/>
            <a:ext cx="9199245" cy="4844415"/>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数据库</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构建</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2" name="文本框 1"/>
          <p:cNvSpPr txBox="1"/>
          <p:nvPr/>
        </p:nvSpPr>
        <p:spPr>
          <a:xfrm>
            <a:off x="3710305" y="842010"/>
            <a:ext cx="4172585" cy="521970"/>
          </a:xfrm>
          <a:prstGeom prst="rect">
            <a:avLst/>
          </a:prstGeom>
          <a:noFill/>
        </p:spPr>
        <p:txBody>
          <a:bodyPr wrap="square" rtlCol="0">
            <a:spAutoFit/>
          </a:bodyPr>
          <a:p>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构建事故与隐患的</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联系</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7073265" y="-973455"/>
            <a:ext cx="7241540" cy="4183380"/>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4" name="圆角矩形 43"/>
          <p:cNvSpPr/>
          <p:nvPr/>
        </p:nvSpPr>
        <p:spPr>
          <a:xfrm flipH="1">
            <a:off x="1249680" y="451231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圆角矩形 46"/>
          <p:cNvSpPr/>
          <p:nvPr/>
        </p:nvSpPr>
        <p:spPr>
          <a:xfrm flipH="1">
            <a:off x="5179060" y="451231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圆角矩形 47"/>
          <p:cNvSpPr/>
          <p:nvPr/>
        </p:nvSpPr>
        <p:spPr>
          <a:xfrm flipH="1">
            <a:off x="5179060" y="345440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圆角矩形 48"/>
          <p:cNvSpPr/>
          <p:nvPr/>
        </p:nvSpPr>
        <p:spPr>
          <a:xfrm flipH="1">
            <a:off x="1236980" y="345440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1939290" y="3385185"/>
            <a:ext cx="2976880" cy="521970"/>
          </a:xfrm>
          <a:prstGeom prst="rect">
            <a:avLst/>
          </a:prstGeom>
          <a:noFill/>
        </p:spPr>
        <p:txBody>
          <a:bodyPr wrap="square" rtlCol="0">
            <a:spAutoFit/>
          </a:bodyPr>
          <a:p>
            <a:pPr algn="l"/>
            <a:r>
              <a:rPr lang="zh-CN" altLang="en-US" sz="2800">
                <a:solidFill>
                  <a:schemeClr val="tx1">
                    <a:lumMod val="65000"/>
                    <a:lumOff val="35000"/>
                  </a:schemeClr>
                </a:solidFill>
                <a:effectLst/>
                <a:latin typeface="+mj-ea"/>
                <a:ea typeface="+mj-ea"/>
                <a:sym typeface="+mn-ea"/>
              </a:rPr>
              <a:t>项目概述</a:t>
            </a:r>
            <a:endParaRPr lang="zh-CN" altLang="en-US" sz="2800">
              <a:solidFill>
                <a:schemeClr val="tx1">
                  <a:lumMod val="65000"/>
                  <a:lumOff val="35000"/>
                </a:schemeClr>
              </a:solidFill>
              <a:effectLst/>
              <a:latin typeface="+mj-ea"/>
              <a:ea typeface="+mj-ea"/>
              <a:sym typeface="+mn-ea"/>
            </a:endParaRPr>
          </a:p>
        </p:txBody>
      </p:sp>
      <p:sp>
        <p:nvSpPr>
          <p:cNvPr id="52" name="文本框 51"/>
          <p:cNvSpPr txBox="1"/>
          <p:nvPr/>
        </p:nvSpPr>
        <p:spPr>
          <a:xfrm>
            <a:off x="1939290" y="4437380"/>
            <a:ext cx="2976880" cy="521970"/>
          </a:xfrm>
          <a:prstGeom prst="rect">
            <a:avLst/>
          </a:prstGeom>
          <a:noFill/>
        </p:spPr>
        <p:txBody>
          <a:bodyPr wrap="square" rtlCol="0">
            <a:spAutoFit/>
          </a:bodyPr>
          <a:p>
            <a:pPr algn="l"/>
            <a:r>
              <a:rPr lang="zh-CN" altLang="en-US" sz="2800">
                <a:solidFill>
                  <a:schemeClr val="tx1">
                    <a:lumMod val="65000"/>
                    <a:lumOff val="35000"/>
                  </a:schemeClr>
                </a:solidFill>
                <a:effectLst/>
                <a:latin typeface="+mj-ea"/>
                <a:ea typeface="+mj-ea"/>
                <a:sym typeface="+mn-ea"/>
              </a:rPr>
              <a:t>数据库构建</a:t>
            </a:r>
            <a:endParaRPr lang="zh-CN" altLang="en-US" sz="2800">
              <a:solidFill>
                <a:schemeClr val="tx1">
                  <a:lumMod val="65000"/>
                  <a:lumOff val="35000"/>
                </a:schemeClr>
              </a:solidFill>
              <a:effectLst/>
              <a:latin typeface="+mj-ea"/>
              <a:ea typeface="+mj-ea"/>
              <a:sym typeface="+mn-ea"/>
            </a:endParaRPr>
          </a:p>
        </p:txBody>
      </p:sp>
      <p:sp>
        <p:nvSpPr>
          <p:cNvPr id="27" name="文本框 26"/>
          <p:cNvSpPr txBox="1"/>
          <p:nvPr/>
        </p:nvSpPr>
        <p:spPr>
          <a:xfrm>
            <a:off x="5834380" y="3385185"/>
            <a:ext cx="2976880" cy="521970"/>
          </a:xfrm>
          <a:prstGeom prst="rect">
            <a:avLst/>
          </a:prstGeom>
          <a:noFill/>
        </p:spPr>
        <p:txBody>
          <a:bodyPr wrap="square" rtlCol="0">
            <a:spAutoFit/>
          </a:bodyPr>
          <a:p>
            <a:pPr algn="l"/>
            <a:r>
              <a:rPr lang="zh-CN" altLang="en-US" sz="2800">
                <a:solidFill>
                  <a:schemeClr val="tx1">
                    <a:lumMod val="65000"/>
                    <a:lumOff val="35000"/>
                  </a:schemeClr>
                </a:solidFill>
              </a:rPr>
              <a:t>前后端实现</a:t>
            </a:r>
            <a:endParaRPr lang="zh-CN" altLang="en-US" sz="2800">
              <a:solidFill>
                <a:schemeClr val="tx1">
                  <a:lumMod val="65000"/>
                  <a:lumOff val="35000"/>
                </a:schemeClr>
              </a:solidFill>
            </a:endParaRPr>
          </a:p>
        </p:txBody>
      </p:sp>
      <p:sp>
        <p:nvSpPr>
          <p:cNvPr id="28" name="文本框 27"/>
          <p:cNvSpPr txBox="1"/>
          <p:nvPr/>
        </p:nvSpPr>
        <p:spPr>
          <a:xfrm>
            <a:off x="5834380" y="4437380"/>
            <a:ext cx="2976880" cy="521970"/>
          </a:xfrm>
          <a:prstGeom prst="rect">
            <a:avLst/>
          </a:prstGeom>
          <a:noFill/>
        </p:spPr>
        <p:txBody>
          <a:bodyPr wrap="square" rtlCol="0">
            <a:spAutoFit/>
          </a:bodyPr>
          <a:p>
            <a:pPr algn="l"/>
            <a:r>
              <a:rPr lang="zh-CN" altLang="en-US" sz="2800">
                <a:solidFill>
                  <a:schemeClr val="tx1">
                    <a:lumMod val="65000"/>
                    <a:lumOff val="35000"/>
                  </a:schemeClr>
                </a:solidFill>
                <a:effectLst/>
              </a:rPr>
              <a:t>项目分工</a:t>
            </a:r>
            <a:endParaRPr lang="zh-CN" altLang="en-US" sz="2800">
              <a:solidFill>
                <a:schemeClr val="tx1">
                  <a:lumMod val="65000"/>
                  <a:lumOff val="35000"/>
                </a:schemeClr>
              </a:solidFill>
              <a:effectLst/>
            </a:endParaRPr>
          </a:p>
        </p:txBody>
      </p:sp>
      <p:sp>
        <p:nvSpPr>
          <p:cNvPr id="30" name="文本框 29"/>
          <p:cNvSpPr txBox="1"/>
          <p:nvPr/>
        </p:nvSpPr>
        <p:spPr>
          <a:xfrm>
            <a:off x="1257935" y="348805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01</a:t>
            </a:r>
            <a:endParaRPr lang="en-US" altLang="zh-CN" sz="2800">
              <a:solidFill>
                <a:schemeClr val="bg1"/>
              </a:solidFill>
              <a:latin typeface="DIN Black" charset="0"/>
              <a:ea typeface="+mj-ea"/>
              <a:cs typeface="DIN Black" charset="0"/>
            </a:endParaRPr>
          </a:p>
        </p:txBody>
      </p:sp>
      <p:sp>
        <p:nvSpPr>
          <p:cNvPr id="31" name="文本框 30"/>
          <p:cNvSpPr txBox="1"/>
          <p:nvPr/>
        </p:nvSpPr>
        <p:spPr>
          <a:xfrm>
            <a:off x="1249680" y="453961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02</a:t>
            </a:r>
            <a:endParaRPr lang="en-US" altLang="zh-CN" sz="2800">
              <a:solidFill>
                <a:schemeClr val="bg1"/>
              </a:solidFill>
              <a:latin typeface="DIN Black" charset="0"/>
              <a:ea typeface="+mj-ea"/>
              <a:cs typeface="DIN Black" charset="0"/>
            </a:endParaRPr>
          </a:p>
        </p:txBody>
      </p:sp>
      <p:sp>
        <p:nvSpPr>
          <p:cNvPr id="32" name="文本框 31"/>
          <p:cNvSpPr txBox="1"/>
          <p:nvPr/>
        </p:nvSpPr>
        <p:spPr>
          <a:xfrm>
            <a:off x="5193665" y="348805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03</a:t>
            </a:r>
            <a:endParaRPr lang="en-US" altLang="zh-CN" sz="2800">
              <a:solidFill>
                <a:schemeClr val="bg1"/>
              </a:solidFill>
              <a:latin typeface="DIN Black" charset="0"/>
              <a:ea typeface="+mj-ea"/>
              <a:cs typeface="DIN Black" charset="0"/>
            </a:endParaRPr>
          </a:p>
        </p:txBody>
      </p:sp>
      <p:sp>
        <p:nvSpPr>
          <p:cNvPr id="33" name="文本框 32"/>
          <p:cNvSpPr txBox="1"/>
          <p:nvPr/>
        </p:nvSpPr>
        <p:spPr>
          <a:xfrm>
            <a:off x="5193665" y="453961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04</a:t>
            </a:r>
            <a:endParaRPr lang="en-US" altLang="zh-CN" sz="2800">
              <a:solidFill>
                <a:schemeClr val="bg1"/>
              </a:solidFill>
              <a:latin typeface="DIN Black" charset="0"/>
              <a:ea typeface="+mj-ea"/>
              <a:cs typeface="DIN Black" charset="0"/>
            </a:endParaRPr>
          </a:p>
        </p:txBody>
      </p:sp>
      <p:cxnSp>
        <p:nvCxnSpPr>
          <p:cNvPr id="34" name="直接连接符 33"/>
          <p:cNvCxnSpPr/>
          <p:nvPr/>
        </p:nvCxnSpPr>
        <p:spPr>
          <a:xfrm>
            <a:off x="1242695" y="2927350"/>
            <a:ext cx="704278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247775" y="2883535"/>
            <a:ext cx="1879600" cy="76200"/>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
        <p:nvSpPr>
          <p:cNvPr id="36" name="文本框 35"/>
          <p:cNvSpPr txBox="1"/>
          <p:nvPr/>
        </p:nvSpPr>
        <p:spPr>
          <a:xfrm>
            <a:off x="6124893" y="2496185"/>
            <a:ext cx="2280285" cy="337185"/>
          </a:xfrm>
          <a:prstGeom prst="rect">
            <a:avLst/>
          </a:prstGeom>
          <a:noFill/>
          <a:effectLst/>
        </p:spPr>
        <p:txBody>
          <a:bodyPr wrap="square" rtlCol="0">
            <a:spAutoFit/>
          </a:bodyPr>
          <a:p>
            <a:pPr algn="ctr"/>
            <a:r>
              <a:rPr lang="zh-CN" altLang="en-US" sz="1600" spc="400">
                <a:solidFill>
                  <a:schemeClr val="bg1">
                    <a:lumMod val="65000"/>
                  </a:schemeClr>
                </a:solidFill>
                <a:effectLst/>
                <a:uFillTx/>
                <a:latin typeface="+mj-lt"/>
                <a:ea typeface="+mj-ea"/>
                <a:cs typeface="+mj-lt"/>
              </a:rPr>
              <a:t>CONTANTS</a:t>
            </a:r>
            <a:endParaRPr lang="zh-CN" altLang="en-US" sz="1600" spc="400">
              <a:solidFill>
                <a:schemeClr val="bg1">
                  <a:lumMod val="65000"/>
                </a:schemeClr>
              </a:solidFill>
              <a:effectLst/>
              <a:uFillTx/>
              <a:latin typeface="+mj-lt"/>
              <a:ea typeface="+mj-ea"/>
              <a:cs typeface="+mj-lt"/>
            </a:endParaRPr>
          </a:p>
        </p:txBody>
      </p:sp>
      <p:sp>
        <p:nvSpPr>
          <p:cNvPr id="38" name="副标题 140"/>
          <p:cNvSpPr>
            <a:spLocks noGrp="1"/>
          </p:cNvSpPr>
          <p:nvPr>
            <p:custDataLst>
              <p:tags r:id="rId1"/>
            </p:custDataLst>
          </p:nvPr>
        </p:nvSpPr>
        <p:spPr>
          <a:xfrm>
            <a:off x="1090295" y="1928495"/>
            <a:ext cx="878776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l">
              <a:lnSpc>
                <a:spcPct val="100000"/>
              </a:lnSpc>
              <a:buNone/>
            </a:pPr>
            <a:r>
              <a:rPr lang="zh-CN" altLang="en-US" sz="5000" b="1">
                <a:solidFill>
                  <a:schemeClr val="tx1">
                    <a:lumMod val="65000"/>
                    <a:lumOff val="35000"/>
                  </a:schemeClr>
                </a:solidFill>
                <a:latin typeface="汉仪雅酷黑-65J" panose="00020600040101010101" charset="-122"/>
                <a:ea typeface="汉仪雅酷黑-65J" panose="00020600040101010101" charset="-122"/>
                <a:cs typeface="汉仪雅酷黑-65J" panose="00020600040101010101" charset="-122"/>
              </a:rPr>
              <a:t>目   录</a:t>
            </a:r>
            <a:endParaRPr lang="zh-CN" altLang="en-US" sz="5000" b="1">
              <a:solidFill>
                <a:schemeClr val="tx1">
                  <a:lumMod val="65000"/>
                  <a:lumOff val="35000"/>
                </a:schemeClr>
              </a:solidFill>
              <a:latin typeface="汉仪雅酷黑-65J" panose="00020600040101010101" charset="-122"/>
              <a:ea typeface="汉仪雅酷黑-65J" panose="00020600040101010101" charset="-122"/>
              <a:cs typeface="汉仪雅酷黑-65J" panose="00020600040101010101" charset="-122"/>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数据库</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构建</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2" name="文本框 1"/>
          <p:cNvSpPr txBox="1"/>
          <p:nvPr/>
        </p:nvSpPr>
        <p:spPr>
          <a:xfrm>
            <a:off x="4164330" y="842010"/>
            <a:ext cx="3973195" cy="521970"/>
          </a:xfrm>
          <a:prstGeom prst="rect">
            <a:avLst/>
          </a:prstGeom>
          <a:noFill/>
        </p:spPr>
        <p:txBody>
          <a:bodyPr wrap="square" rtlCol="0">
            <a:spAutoFit/>
          </a:bodyPr>
          <a:p>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总的数据库</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rPr>
              <a:t>如下</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endParaRPr>
          </a:p>
        </p:txBody>
      </p:sp>
      <p:pic>
        <p:nvPicPr>
          <p:cNvPr id="4" name="图片 3"/>
          <p:cNvPicPr>
            <a:picLocks noChangeAspect="1"/>
          </p:cNvPicPr>
          <p:nvPr>
            <p:custDataLst>
              <p:tags r:id="rId1"/>
            </p:custDataLst>
          </p:nvPr>
        </p:nvPicPr>
        <p:blipFill>
          <a:blip r:embed="rId2"/>
          <a:stretch>
            <a:fillRect/>
          </a:stretch>
        </p:blipFill>
        <p:spPr>
          <a:xfrm>
            <a:off x="1579880" y="1454150"/>
            <a:ext cx="9031605" cy="5277485"/>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rPr>
              <a:t>前后端实现</a:t>
            </a:r>
            <a:endParaRPr lang="zh-CN" altLang="en-US" sz="5000" spc="400">
              <a:solidFill>
                <a:schemeClr val="tx1">
                  <a:lumMod val="65000"/>
                  <a:lumOff val="35000"/>
                </a:schemeClr>
              </a:solidFill>
              <a:effectLst/>
              <a:uFillTx/>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03</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椭圆 7"/>
          <p:cNvSpPr/>
          <p:nvPr/>
        </p:nvSpPr>
        <p:spPr>
          <a:xfrm>
            <a:off x="4192905" y="1665923"/>
            <a:ext cx="3806825" cy="3806825"/>
          </a:xfrm>
          <a:prstGeom prst="ellipse">
            <a:avLst/>
          </a:prstGeom>
          <a:noFill/>
          <a:ln w="50800" cap="rnd">
            <a:solidFill>
              <a:schemeClr val="bg1">
                <a:lumMod val="8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4642168" y="2115185"/>
            <a:ext cx="2908300" cy="2908300"/>
          </a:xfrm>
          <a:prstGeom prst="ellipse">
            <a:avLst/>
          </a:prstGeom>
          <a:solidFill>
            <a:srgbClr val="EEF7F9"/>
          </a:solidFill>
          <a:ln>
            <a:solidFill>
              <a:schemeClr val="bg1">
                <a:lumMod val="85000"/>
              </a:schemeClr>
            </a:solidFill>
          </a:ln>
          <a:effectLst>
            <a:outerShdw blurRad="419100" dist="2540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984885" y="1372235"/>
            <a:ext cx="3687445" cy="4396740"/>
            <a:chOff x="1551" y="1940"/>
            <a:chExt cx="5807" cy="6924"/>
          </a:xfrm>
        </p:grpSpPr>
        <p:grpSp>
          <p:nvGrpSpPr>
            <p:cNvPr id="15" name="组合 14"/>
            <p:cNvGrpSpPr/>
            <p:nvPr/>
          </p:nvGrpSpPr>
          <p:grpSpPr>
            <a:xfrm>
              <a:off x="2155" y="1940"/>
              <a:ext cx="4901" cy="1847"/>
              <a:chOff x="1621" y="2311"/>
              <a:chExt cx="4901" cy="1847"/>
            </a:xfrm>
          </p:grpSpPr>
          <p:sp>
            <p:nvSpPr>
              <p:cNvPr id="16" name="等腰三角形 15"/>
              <p:cNvSpPr/>
              <p:nvPr/>
            </p:nvSpPr>
            <p:spPr>
              <a:xfrm rot="7680000">
                <a:off x="6200" y="3600"/>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4" name="组合 23"/>
              <p:cNvGrpSpPr/>
              <p:nvPr/>
            </p:nvGrpSpPr>
            <p:grpSpPr>
              <a:xfrm>
                <a:off x="2186" y="2491"/>
                <a:ext cx="2771" cy="1667"/>
                <a:chOff x="3544" y="6405"/>
                <a:chExt cx="2771" cy="1667"/>
              </a:xfrm>
            </p:grpSpPr>
            <p:sp>
              <p:nvSpPr>
                <p:cNvPr id="25" name="Content Placeholder 2"/>
                <p:cNvSpPr txBox="1"/>
                <p:nvPr/>
              </p:nvSpPr>
              <p:spPr bwMode="auto">
                <a:xfrm>
                  <a:off x="3544" y="6812"/>
                  <a:ext cx="2771"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zh-CN" altLang="en-US" sz="1000">
                      <a:solidFill>
                        <a:schemeClr val="bg1"/>
                      </a:solidFill>
                    </a:rPr>
                    <a:t>本项目的前端使用了渐进式</a:t>
                  </a:r>
                  <a:r>
                    <a:rPr lang="en-US" altLang="zh-CN" sz="1000">
                      <a:solidFill>
                        <a:schemeClr val="bg1"/>
                      </a:solidFill>
                    </a:rPr>
                    <a:t>js</a:t>
                  </a:r>
                  <a:r>
                    <a:rPr lang="zh-CN" altLang="en-US" sz="1000">
                      <a:solidFill>
                        <a:schemeClr val="bg1"/>
                      </a:solidFill>
                    </a:rPr>
                    <a:t>前端框架</a:t>
                  </a:r>
                  <a:r>
                    <a:rPr lang="en-US" altLang="zh-CN" sz="1000">
                      <a:solidFill>
                        <a:schemeClr val="bg1"/>
                      </a:solidFill>
                    </a:rPr>
                    <a:t>vue,</a:t>
                  </a:r>
                  <a:r>
                    <a:rPr lang="zh-CN" altLang="en-US" sz="1000">
                      <a:solidFill>
                        <a:schemeClr val="bg1"/>
                      </a:solidFill>
                    </a:rPr>
                    <a:t>实现了前后端分离</a:t>
                  </a:r>
                  <a:endParaRPr lang="zh-CN" altLang="en-US" sz="1000">
                    <a:solidFill>
                      <a:schemeClr val="bg1"/>
                    </a:solidFill>
                  </a:endParaRPr>
                </a:p>
              </p:txBody>
            </p:sp>
            <p:sp>
              <p:nvSpPr>
                <p:cNvPr id="26" name="文本框 25"/>
                <p:cNvSpPr txBox="1"/>
                <p:nvPr/>
              </p:nvSpPr>
              <p:spPr>
                <a:xfrm>
                  <a:off x="3556" y="6405"/>
                  <a:ext cx="2146" cy="531"/>
                </a:xfrm>
                <a:prstGeom prst="rect">
                  <a:avLst/>
                </a:prstGeom>
                <a:noFill/>
              </p:spPr>
              <p:txBody>
                <a:bodyPr wrap="none" rtlCol="0">
                  <a:spAutoFit/>
                </a:bodyPr>
                <a:lstStyle/>
                <a:p>
                  <a:pPr algn="l"/>
                  <a:r>
                    <a:rPr lang="zh-CN" altLang="en-US" sz="1600" b="1" dirty="0" smtClean="0">
                      <a:solidFill>
                        <a:schemeClr val="bg1"/>
                      </a:solidFill>
                    </a:rPr>
                    <a:t>前端框架</a:t>
                  </a:r>
                  <a:r>
                    <a:rPr lang="en-US" altLang="zh-CN" sz="1600" b="1" dirty="0" smtClean="0">
                      <a:solidFill>
                        <a:schemeClr val="bg1"/>
                      </a:solidFill>
                    </a:rPr>
                    <a:t>Vue</a:t>
                  </a:r>
                  <a:endParaRPr lang="en-US" altLang="zh-CN" sz="1600" b="1" dirty="0" smtClean="0">
                    <a:solidFill>
                      <a:schemeClr val="bg1"/>
                    </a:solidFill>
                  </a:endParaRPr>
                </a:p>
              </p:txBody>
            </p:sp>
          </p:grpSp>
        </p:grpSp>
        <p:grpSp>
          <p:nvGrpSpPr>
            <p:cNvPr id="19" name="组合 18"/>
            <p:cNvGrpSpPr/>
            <p:nvPr/>
          </p:nvGrpSpPr>
          <p:grpSpPr>
            <a:xfrm>
              <a:off x="7038" y="3467"/>
              <a:ext cx="320" cy="320"/>
              <a:chOff x="6777" y="3763"/>
              <a:chExt cx="320" cy="320"/>
            </a:xfrm>
          </p:grpSpPr>
          <p:sp>
            <p:nvSpPr>
              <p:cNvPr id="20" name="椭圆 19"/>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1" name="文本框 30"/>
            <p:cNvSpPr txBox="1"/>
            <p:nvPr/>
          </p:nvSpPr>
          <p:spPr>
            <a:xfrm>
              <a:off x="1551" y="4627"/>
              <a:ext cx="3161" cy="531"/>
            </a:xfrm>
            <a:prstGeom prst="rect">
              <a:avLst/>
            </a:prstGeom>
            <a:noFill/>
          </p:spPr>
          <p:txBody>
            <a:bodyPr wrap="none" rtlCol="0">
              <a:spAutoFit/>
            </a:bodyPr>
            <a:lstStyle/>
            <a:p>
              <a:pPr algn="l"/>
              <a:r>
                <a:rPr lang="en-US" altLang="zh-CN" sz="1600" b="1" dirty="0" smtClean="0">
                  <a:solidFill>
                    <a:schemeClr val="bg1"/>
                  </a:solidFill>
                  <a:latin typeface="+mj-ea"/>
                  <a:ea typeface="+mj-ea"/>
                  <a:cs typeface="+mn-ea"/>
                  <a:sym typeface="+mn-lt"/>
                </a:rPr>
                <a:t>Axios</a:t>
              </a:r>
              <a:r>
                <a:rPr lang="zh-CN" altLang="en-US" sz="1600" b="1" dirty="0" smtClean="0">
                  <a:solidFill>
                    <a:schemeClr val="bg1"/>
                  </a:solidFill>
                  <a:latin typeface="+mj-ea"/>
                  <a:ea typeface="+mj-ea"/>
                  <a:cs typeface="+mn-ea"/>
                  <a:sym typeface="+mn-lt"/>
                </a:rPr>
                <a:t>实现网络请求</a:t>
              </a:r>
              <a:endParaRPr lang="zh-CN" altLang="en-US" sz="1600" b="1" dirty="0" smtClean="0">
                <a:solidFill>
                  <a:schemeClr val="bg1"/>
                </a:solidFill>
                <a:latin typeface="+mj-ea"/>
                <a:ea typeface="+mj-ea"/>
                <a:cs typeface="+mn-ea"/>
                <a:sym typeface="+mn-lt"/>
              </a:endParaRPr>
            </a:p>
          </p:txBody>
        </p:sp>
        <p:grpSp>
          <p:nvGrpSpPr>
            <p:cNvPr id="32" name="组合 31"/>
            <p:cNvGrpSpPr/>
            <p:nvPr/>
          </p:nvGrpSpPr>
          <p:grpSpPr>
            <a:xfrm>
              <a:off x="6419" y="5240"/>
              <a:ext cx="320" cy="320"/>
              <a:chOff x="6777" y="3763"/>
              <a:chExt cx="320" cy="320"/>
            </a:xfrm>
          </p:grpSpPr>
          <p:sp>
            <p:nvSpPr>
              <p:cNvPr id="33" name="椭圆 32"/>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flipV="1">
              <a:off x="2155" y="7064"/>
              <a:ext cx="4901" cy="1800"/>
              <a:chOff x="1621" y="2311"/>
              <a:chExt cx="4901" cy="1800"/>
            </a:xfrm>
          </p:grpSpPr>
          <p:sp>
            <p:nvSpPr>
              <p:cNvPr id="36" name="等腰三角形 35"/>
              <p:cNvSpPr/>
              <p:nvPr/>
            </p:nvSpPr>
            <p:spPr>
              <a:xfrm rot="7680000">
                <a:off x="6200" y="3600"/>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2" name="组合 51"/>
              <p:cNvGrpSpPr/>
              <p:nvPr/>
            </p:nvGrpSpPr>
            <p:grpSpPr>
              <a:xfrm>
                <a:off x="1786" y="2612"/>
                <a:ext cx="3232" cy="1339"/>
                <a:chOff x="3144" y="6526"/>
                <a:chExt cx="3232" cy="1339"/>
              </a:xfrm>
            </p:grpSpPr>
            <p:sp>
              <p:nvSpPr>
                <p:cNvPr id="53" name="Content Placeholder 2"/>
                <p:cNvSpPr txBox="1"/>
                <p:nvPr/>
              </p:nvSpPr>
              <p:spPr bwMode="auto">
                <a:xfrm flipV="1">
                  <a:off x="3144" y="6526"/>
                  <a:ext cx="3232"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zh-CN" altLang="en-US" sz="1000">
                      <a:solidFill>
                        <a:schemeClr val="bg1"/>
                      </a:solidFill>
                      <a:latin typeface="+mj-ea"/>
                      <a:ea typeface="+mj-ea"/>
                      <a:cs typeface="+mn-ea"/>
                      <a:sym typeface="+mn-lt"/>
                    </a:rPr>
                    <a:t>项目使用了</a:t>
                  </a:r>
                  <a:r>
                    <a:rPr lang="en-US" altLang="zh-CN" sz="1000">
                      <a:solidFill>
                        <a:schemeClr val="bg1"/>
                      </a:solidFill>
                      <a:latin typeface="+mj-ea"/>
                      <a:ea typeface="+mj-ea"/>
                      <a:cs typeface="+mn-ea"/>
                      <a:sym typeface="+mn-lt"/>
                    </a:rPr>
                    <a:t>DevUI</a:t>
                  </a:r>
                  <a:r>
                    <a:rPr lang="zh-CN" altLang="en-US" sz="1000">
                      <a:solidFill>
                        <a:schemeClr val="bg1"/>
                      </a:solidFill>
                      <a:latin typeface="+mj-ea"/>
                      <a:ea typeface="+mj-ea"/>
                      <a:cs typeface="+mn-ea"/>
                      <a:sym typeface="+mn-lt"/>
                    </a:rPr>
                    <a:t>和</a:t>
                  </a:r>
                  <a:r>
                    <a:rPr lang="en-US" altLang="zh-CN" sz="1000">
                      <a:solidFill>
                        <a:schemeClr val="bg1"/>
                      </a:solidFill>
                      <a:latin typeface="+mj-ea"/>
                      <a:ea typeface="+mj-ea"/>
                      <a:cs typeface="+mn-ea"/>
                      <a:sym typeface="+mn-lt"/>
                    </a:rPr>
                    <a:t>Ant Design</a:t>
                  </a:r>
                  <a:r>
                    <a:rPr lang="zh-CN" altLang="en-US" sz="1000">
                      <a:solidFill>
                        <a:schemeClr val="bg1"/>
                      </a:solidFill>
                      <a:latin typeface="+mj-ea"/>
                      <a:ea typeface="+mj-ea"/>
                      <a:cs typeface="+mn-ea"/>
                      <a:sym typeface="+mn-lt"/>
                    </a:rPr>
                    <a:t>组件库</a:t>
                  </a:r>
                  <a:r>
                    <a:rPr lang="en-US" altLang="zh-CN" sz="1000">
                      <a:solidFill>
                        <a:schemeClr val="bg1"/>
                      </a:solidFill>
                      <a:latin typeface="+mj-ea"/>
                      <a:ea typeface="+mj-ea"/>
                      <a:cs typeface="+mn-ea"/>
                      <a:sym typeface="+mn-lt"/>
                    </a:rPr>
                    <a:t>,</a:t>
                  </a:r>
                  <a:r>
                    <a:rPr lang="zh-CN" altLang="en-US" sz="1000">
                      <a:solidFill>
                        <a:schemeClr val="bg1"/>
                      </a:solidFill>
                      <a:latin typeface="+mj-ea"/>
                      <a:ea typeface="+mj-ea"/>
                      <a:cs typeface="+mn-ea"/>
                      <a:sym typeface="+mn-lt"/>
                    </a:rPr>
                    <a:t>让前端的搭建更加方便</a:t>
                  </a:r>
                  <a:endParaRPr lang="en-US" altLang="zh-CN" sz="1000">
                    <a:solidFill>
                      <a:schemeClr val="bg1"/>
                    </a:solidFill>
                    <a:latin typeface="+mj-ea"/>
                    <a:ea typeface="+mj-ea"/>
                    <a:cs typeface="+mn-ea"/>
                    <a:sym typeface="+mn-lt"/>
                  </a:endParaRPr>
                </a:p>
              </p:txBody>
            </p:sp>
            <p:sp>
              <p:nvSpPr>
                <p:cNvPr id="54" name="文本框 53"/>
                <p:cNvSpPr txBox="1"/>
                <p:nvPr/>
              </p:nvSpPr>
              <p:spPr>
                <a:xfrm flipV="1">
                  <a:off x="3544" y="7334"/>
                  <a:ext cx="1893" cy="531"/>
                </a:xfrm>
                <a:prstGeom prst="rect">
                  <a:avLst/>
                </a:prstGeom>
                <a:noFill/>
              </p:spPr>
              <p:txBody>
                <a:bodyPr wrap="none" rtlCol="0">
                  <a:spAutoFit/>
                </a:bodyPr>
                <a:lstStyle/>
                <a:p>
                  <a:pPr algn="l"/>
                  <a:r>
                    <a:rPr lang="zh-CN" altLang="en-US" sz="1600" b="1" dirty="0" smtClean="0">
                      <a:solidFill>
                        <a:schemeClr val="bg1"/>
                      </a:solidFill>
                    </a:rPr>
                    <a:t>组件库使用</a:t>
                  </a:r>
                  <a:endParaRPr lang="zh-CN" altLang="en-US" sz="1600" b="1" dirty="0" smtClean="0">
                    <a:solidFill>
                      <a:schemeClr val="bg1"/>
                    </a:solidFill>
                  </a:endParaRPr>
                </a:p>
              </p:txBody>
            </p:sp>
          </p:grpSp>
        </p:grpSp>
        <p:grpSp>
          <p:nvGrpSpPr>
            <p:cNvPr id="65" name="组合 64"/>
            <p:cNvGrpSpPr/>
            <p:nvPr/>
          </p:nvGrpSpPr>
          <p:grpSpPr>
            <a:xfrm>
              <a:off x="7038" y="7018"/>
              <a:ext cx="320" cy="320"/>
              <a:chOff x="6777" y="3763"/>
              <a:chExt cx="320" cy="320"/>
            </a:xfrm>
          </p:grpSpPr>
          <p:sp>
            <p:nvSpPr>
              <p:cNvPr id="66" name="椭圆 6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75" name="组合 74"/>
          <p:cNvGrpSpPr/>
          <p:nvPr/>
        </p:nvGrpSpPr>
        <p:grpSpPr>
          <a:xfrm rot="0" flipH="1">
            <a:off x="7535545" y="2341880"/>
            <a:ext cx="203200" cy="203200"/>
            <a:chOff x="6777" y="3763"/>
            <a:chExt cx="320" cy="320"/>
          </a:xfrm>
        </p:grpSpPr>
        <p:sp>
          <p:nvSpPr>
            <p:cNvPr id="76" name="椭圆 7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椭圆 7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8" name="组合 77"/>
          <p:cNvGrpSpPr/>
          <p:nvPr/>
        </p:nvGrpSpPr>
        <p:grpSpPr>
          <a:xfrm rot="0" flipH="1">
            <a:off x="8227695" y="2964180"/>
            <a:ext cx="3215640" cy="1181100"/>
            <a:chOff x="1621" y="2311"/>
            <a:chExt cx="5064" cy="1860"/>
          </a:xfrm>
        </p:grpSpPr>
        <p:sp>
          <p:nvSpPr>
            <p:cNvPr id="79" name="等腰三角形 78"/>
            <p:cNvSpPr/>
            <p:nvPr/>
          </p:nvSpPr>
          <p:spPr>
            <a:xfrm rot="5400000">
              <a:off x="6363" y="3122"/>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圆角矩形 79"/>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椭圆 80"/>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2" name="组合 81"/>
            <p:cNvGrpSpPr/>
            <p:nvPr/>
          </p:nvGrpSpPr>
          <p:grpSpPr>
            <a:xfrm>
              <a:off x="1621" y="2491"/>
              <a:ext cx="3282" cy="1680"/>
              <a:chOff x="2979" y="6405"/>
              <a:chExt cx="3282" cy="1680"/>
            </a:xfrm>
          </p:grpSpPr>
          <p:sp>
            <p:nvSpPr>
              <p:cNvPr id="83" name="Content Placeholder 2"/>
              <p:cNvSpPr txBox="1"/>
              <p:nvPr/>
            </p:nvSpPr>
            <p:spPr bwMode="auto">
              <a:xfrm>
                <a:off x="3105" y="6825"/>
                <a:ext cx="3031"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Axios面向现代浏览器设计,其设计简洁,API使用方便,兼容性较好</a:t>
                </a:r>
                <a:endParaRPr lang="en-US" altLang="zh-CN" sz="1000">
                  <a:solidFill>
                    <a:schemeClr val="bg1"/>
                  </a:solidFill>
                  <a:latin typeface="+mj-ea"/>
                  <a:ea typeface="+mj-ea"/>
                  <a:cs typeface="+mn-ea"/>
                  <a:sym typeface="+mn-lt"/>
                </a:endParaRPr>
              </a:p>
            </p:txBody>
          </p:sp>
          <p:sp>
            <p:nvSpPr>
              <p:cNvPr id="84" name="文本框 83"/>
              <p:cNvSpPr txBox="1"/>
              <p:nvPr/>
            </p:nvSpPr>
            <p:spPr>
              <a:xfrm>
                <a:off x="2979" y="6405"/>
                <a:ext cx="3282" cy="534"/>
              </a:xfrm>
              <a:prstGeom prst="rect">
                <a:avLst/>
              </a:prstGeom>
              <a:noFill/>
            </p:spPr>
            <p:txBody>
              <a:bodyPr wrap="square" rtlCol="0">
                <a:noAutofit/>
              </a:bodyPr>
              <a:lstStyle/>
              <a:p>
                <a:pPr algn="l"/>
                <a:r>
                  <a:rPr lang="zh-CN" altLang="en-US" sz="1600" b="1" dirty="0" smtClean="0">
                    <a:solidFill>
                      <a:schemeClr val="bg1"/>
                    </a:solidFill>
                    <a:latin typeface="+mj-ea"/>
                    <a:ea typeface="+mj-ea"/>
                    <a:cs typeface="+mn-ea"/>
                    <a:sym typeface="+mn-lt"/>
                  </a:rPr>
                  <a:t>Axios实现网络请求</a:t>
                </a:r>
                <a:endParaRPr lang="zh-CN" altLang="en-US" sz="1600" b="1" dirty="0" smtClean="0">
                  <a:solidFill>
                    <a:schemeClr val="bg1"/>
                  </a:solidFill>
                  <a:latin typeface="+mj-ea"/>
                  <a:ea typeface="+mj-ea"/>
                  <a:cs typeface="+mn-ea"/>
                  <a:sym typeface="+mn-lt"/>
                </a:endParaRPr>
              </a:p>
            </p:txBody>
          </p:sp>
        </p:grpSp>
      </p:grpSp>
      <p:grpSp>
        <p:nvGrpSpPr>
          <p:cNvPr id="85" name="组合 84"/>
          <p:cNvGrpSpPr/>
          <p:nvPr/>
        </p:nvGrpSpPr>
        <p:grpSpPr>
          <a:xfrm rot="0" flipH="1">
            <a:off x="7928610" y="3467735"/>
            <a:ext cx="203200" cy="203200"/>
            <a:chOff x="6777" y="3763"/>
            <a:chExt cx="320" cy="320"/>
          </a:xfrm>
        </p:grpSpPr>
        <p:sp>
          <p:nvSpPr>
            <p:cNvPr id="86" name="椭圆 8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椭圆 8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5" name="组合 94"/>
          <p:cNvGrpSpPr/>
          <p:nvPr/>
        </p:nvGrpSpPr>
        <p:grpSpPr>
          <a:xfrm rot="0" flipH="1">
            <a:off x="7535545" y="4596765"/>
            <a:ext cx="203200" cy="203200"/>
            <a:chOff x="6777" y="3763"/>
            <a:chExt cx="320" cy="320"/>
          </a:xfrm>
        </p:grpSpPr>
        <p:sp>
          <p:nvSpPr>
            <p:cNvPr id="96" name="椭圆 9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椭圆 9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8" name="文本框 97"/>
          <p:cNvSpPr txBox="1"/>
          <p:nvPr/>
        </p:nvSpPr>
        <p:spPr>
          <a:xfrm>
            <a:off x="5092637" y="3308350"/>
            <a:ext cx="2007235" cy="521970"/>
          </a:xfrm>
          <a:prstGeom prst="rect">
            <a:avLst/>
          </a:prstGeom>
          <a:noFill/>
        </p:spPr>
        <p:txBody>
          <a:bodyPr wrap="square" rtlCol="0">
            <a:spAutoFit/>
          </a:bodyPr>
          <a:p>
            <a:pPr algn="ctr"/>
            <a:r>
              <a:rPr lang="zh-CN" altLang="en-US" sz="2800" spc="100">
                <a:solidFill>
                  <a:schemeClr val="tx1">
                    <a:lumMod val="65000"/>
                    <a:lumOff val="35000"/>
                  </a:schemeClr>
                </a:solidFill>
                <a:effectLst/>
                <a:uFillTx/>
              </a:rPr>
              <a:t>前端</a:t>
            </a:r>
            <a:endParaRPr lang="zh-CN" altLang="en-US" sz="2800" spc="100">
              <a:solidFill>
                <a:schemeClr val="tx1">
                  <a:lumMod val="65000"/>
                  <a:lumOff val="35000"/>
                </a:schemeClr>
              </a:solidFill>
              <a:effectLst/>
              <a:uFillTx/>
            </a:endParaRPr>
          </a:p>
        </p:txBody>
      </p:sp>
      <p:sp>
        <p:nvSpPr>
          <p:cNvPr id="287" name="任意多边形 286"/>
          <p:cNvSpPr/>
          <p:nvPr/>
        </p:nvSpPr>
        <p:spPr>
          <a:xfrm>
            <a:off x="3688080" y="1757045"/>
            <a:ext cx="327025" cy="35814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5" name="任意多边形 284"/>
          <p:cNvSpPr/>
          <p:nvPr/>
        </p:nvSpPr>
        <p:spPr>
          <a:xfrm>
            <a:off x="3629660" y="4974590"/>
            <a:ext cx="446405" cy="44640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7" name="AutoShape 48"/>
          <p:cNvSpPr/>
          <p:nvPr/>
        </p:nvSpPr>
        <p:spPr bwMode="auto">
          <a:xfrm>
            <a:off x="8813800" y="3345180"/>
            <a:ext cx="323215" cy="325755"/>
          </a:xfrm>
          <a:custGeom>
            <a:avLst/>
            <a:gdLst>
              <a:gd name="T0" fmla="*/ 0 w 21600"/>
              <a:gd name="T1" fmla="*/ 11506 h 21600"/>
              <a:gd name="T2" fmla="*/ 7091 w 21600"/>
              <a:gd name="T3" fmla="*/ 14436 h 21600"/>
              <a:gd name="T4" fmla="*/ 10145 w 21600"/>
              <a:gd name="T5" fmla="*/ 21600 h 21600"/>
              <a:gd name="T6" fmla="*/ 14291 w 21600"/>
              <a:gd name="T7" fmla="*/ 21600 h 21600"/>
              <a:gd name="T8" fmla="*/ 0 w 21600"/>
              <a:gd name="T9" fmla="*/ 7381 h 21600"/>
              <a:gd name="T10" fmla="*/ 0 w 21600"/>
              <a:gd name="T11" fmla="*/ 11506 h 21600"/>
              <a:gd name="T12" fmla="*/ 0 w 21600"/>
              <a:gd name="T13" fmla="*/ 4125 h 21600"/>
              <a:gd name="T14" fmla="*/ 17455 w 21600"/>
              <a:gd name="T15" fmla="*/ 21600 h 21600"/>
              <a:gd name="T16" fmla="*/ 21600 w 21600"/>
              <a:gd name="T17" fmla="*/ 21600 h 21600"/>
              <a:gd name="T18" fmla="*/ 0 w 21600"/>
              <a:gd name="T19" fmla="*/ 0 h 21600"/>
              <a:gd name="T20" fmla="*/ 0 w 21600"/>
              <a:gd name="T21" fmla="*/ 4125 h 21600"/>
              <a:gd name="T22" fmla="*/ 5782 w 21600"/>
              <a:gd name="T23" fmla="*/ 18669 h 21600"/>
              <a:gd name="T24" fmla="*/ 2836 w 21600"/>
              <a:gd name="T25" fmla="*/ 21600 h 21600"/>
              <a:gd name="T26" fmla="*/ 0 w 21600"/>
              <a:gd name="T27" fmla="*/ 18669 h 21600"/>
              <a:gd name="T28" fmla="*/ 2836 w 21600"/>
              <a:gd name="T29" fmla="*/ 15847 h 21600"/>
              <a:gd name="T30" fmla="*/ 5782 w 21600"/>
              <a:gd name="T31" fmla="*/ 18669 h 21600"/>
              <a:gd name="T32" fmla="*/ 5782 w 21600"/>
              <a:gd name="T33" fmla="*/ 1866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moveTo>
                  <a:pt x="5782" y="18669"/>
                </a:moveTo>
              </a:path>
            </a:pathLst>
          </a:custGeom>
          <a:solidFill>
            <a:srgbClr val="138DCC"/>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p>
            <a:endParaRPr lang="en-US" dirty="0">
              <a:latin typeface="印品黑体" panose="00000500000000000000" pitchFamily="2" charset="-122"/>
              <a:ea typeface="印品黑体" panose="00000500000000000000" pitchFamily="2" charset="-122"/>
              <a:sym typeface="Times New Roman" panose="02020603050405020304" pitchFamily="18" charset="0"/>
            </a:endParaRPr>
          </a:p>
        </p:txBody>
      </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前端技术</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rPr>
              <a:t>登录与注册</a:t>
            </a:r>
            <a:endParaRPr lang="zh-CN" altLang="en-US" sz="2800" spc="100">
              <a:solidFill>
                <a:schemeClr val="tx1">
                  <a:lumMod val="65000"/>
                  <a:lumOff val="35000"/>
                </a:schemeClr>
              </a:solidFill>
              <a:effectLst/>
              <a:uFillTx/>
            </a:endParaRPr>
          </a:p>
        </p:txBody>
      </p:sp>
      <p:pic>
        <p:nvPicPr>
          <p:cNvPr id="2" name="图片 1" descr="upload_post_object_v2_2243132862"/>
          <p:cNvPicPr>
            <a:picLocks noChangeAspect="1"/>
          </p:cNvPicPr>
          <p:nvPr/>
        </p:nvPicPr>
        <p:blipFill>
          <a:blip r:embed="rId1"/>
          <a:stretch>
            <a:fillRect/>
          </a:stretch>
        </p:blipFill>
        <p:spPr>
          <a:xfrm>
            <a:off x="5588000" y="320040"/>
            <a:ext cx="5198920" cy="3103833"/>
          </a:xfrm>
          <a:prstGeom prst="rect">
            <a:avLst/>
          </a:prstGeom>
        </p:spPr>
      </p:pic>
      <p:pic>
        <p:nvPicPr>
          <p:cNvPr id="3" name="图片 2" descr="upload_post_object_v2_4229095578"/>
          <p:cNvPicPr>
            <a:picLocks noChangeAspect="1"/>
          </p:cNvPicPr>
          <p:nvPr/>
        </p:nvPicPr>
        <p:blipFill>
          <a:blip r:embed="rId2"/>
          <a:stretch>
            <a:fillRect/>
          </a:stretch>
        </p:blipFill>
        <p:spPr>
          <a:xfrm>
            <a:off x="1336385" y="3007235"/>
            <a:ext cx="4322269" cy="3066043"/>
          </a:xfrm>
          <a:prstGeom prst="rect">
            <a:avLst/>
          </a:prstGeom>
        </p:spPr>
      </p:pic>
      <p:grpSp>
        <p:nvGrpSpPr>
          <p:cNvPr id="6" name="组合 5"/>
          <p:cNvGrpSpPr/>
          <p:nvPr userDrawn="1"/>
        </p:nvGrpSpPr>
        <p:grpSpPr>
          <a:xfrm>
            <a:off x="2106295" y="1663827"/>
            <a:ext cx="2778760" cy="922020"/>
            <a:chOff x="1497" y="3083"/>
            <a:chExt cx="4376" cy="1452"/>
          </a:xfrm>
        </p:grpSpPr>
        <p:grpSp>
          <p:nvGrpSpPr>
            <p:cNvPr id="38" name="组合 37"/>
            <p:cNvGrpSpPr/>
            <p:nvPr/>
          </p:nvGrpSpPr>
          <p:grpSpPr>
            <a:xfrm>
              <a:off x="1497" y="3083"/>
              <a:ext cx="4377" cy="1452"/>
              <a:chOff x="1822" y="3247"/>
              <a:chExt cx="7116" cy="2361"/>
            </a:xfrm>
          </p:grpSpPr>
          <p:sp>
            <p:nvSpPr>
              <p:cNvPr id="39" name="任意多边形 38"/>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40" name="任意多边形 39"/>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41"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42" name="文本框 41"/>
              <p:cNvSpPr txBox="1"/>
              <p:nvPr/>
            </p:nvSpPr>
            <p:spPr>
              <a:xfrm>
                <a:off x="1879" y="3247"/>
                <a:ext cx="2345" cy="531"/>
              </a:xfrm>
              <a:prstGeom prst="rect">
                <a:avLst/>
              </a:prstGeom>
              <a:noFill/>
            </p:spPr>
            <p:txBody>
              <a:bodyPr wrap="square" rtlCol="0">
                <a:spAutoFit/>
              </a:bodyPr>
              <a:p>
                <a:pPr algn="l"/>
                <a:endParaRPr lang="zh-CN" altLang="en-US" sz="1600" b="1" dirty="0" smtClean="0">
                  <a:solidFill>
                    <a:schemeClr val="bg1"/>
                  </a:solidFill>
                  <a:latin typeface="+mj-ea"/>
                  <a:ea typeface="+mj-ea"/>
                  <a:cs typeface="+mn-ea"/>
                  <a:sym typeface="+mn-lt"/>
                </a:endParaRPr>
              </a:p>
            </p:txBody>
          </p:sp>
        </p:grpSp>
        <p:sp>
          <p:nvSpPr>
            <p:cNvPr id="5" name="文本框 4"/>
            <p:cNvSpPr txBox="1"/>
            <p:nvPr userDrawn="1"/>
          </p:nvSpPr>
          <p:spPr>
            <a:xfrm>
              <a:off x="2573" y="3701"/>
              <a:ext cx="2230" cy="580"/>
            </a:xfrm>
            <a:prstGeom prst="rect">
              <a:avLst/>
            </a:prstGeom>
          </p:spPr>
          <p:txBody>
            <a:bodyPr wrap="none" rtlCol="0">
              <a:noAutofit/>
            </a:bodyPr>
            <a:p>
              <a:r>
                <a:rPr lang="zh-CN" altLang="en-US" sz="2000" i="1">
                  <a:latin typeface="思源黑体 CN Regular" charset="0"/>
                  <a:ea typeface="思源黑体 CN Regular" charset="0"/>
                  <a:cs typeface="思源黑体 CN Regular" charset="0"/>
                </a:rPr>
                <a:t>登录页面</a:t>
              </a:r>
              <a:endParaRPr lang="zh-CN" altLang="en-US" sz="2000" i="1">
                <a:latin typeface="思源黑体 CN Regular" charset="0"/>
                <a:ea typeface="思源黑体 CN Regular" charset="0"/>
                <a:cs typeface="思源黑体 CN Regular" charset="0"/>
              </a:endParaRPr>
            </a:p>
          </p:txBody>
        </p:sp>
      </p:grpSp>
      <p:grpSp>
        <p:nvGrpSpPr>
          <p:cNvPr id="9" name="组合 8"/>
          <p:cNvGrpSpPr/>
          <p:nvPr userDrawn="1"/>
        </p:nvGrpSpPr>
        <p:grpSpPr>
          <a:xfrm flipH="1">
            <a:off x="6644765" y="4308987"/>
            <a:ext cx="2779395" cy="922020"/>
            <a:chOff x="1497" y="3083"/>
            <a:chExt cx="4377" cy="1452"/>
          </a:xfrm>
        </p:grpSpPr>
        <p:grpSp>
          <p:nvGrpSpPr>
            <p:cNvPr id="10" name="组合 9"/>
            <p:cNvGrpSpPr/>
            <p:nvPr/>
          </p:nvGrpSpPr>
          <p:grpSpPr>
            <a:xfrm>
              <a:off x="1497" y="3083"/>
              <a:ext cx="4377" cy="1452"/>
              <a:chOff x="1822" y="3247"/>
              <a:chExt cx="7116" cy="2361"/>
            </a:xfrm>
          </p:grpSpPr>
          <p:sp>
            <p:nvSpPr>
              <p:cNvPr id="11" name="任意多边形 10"/>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11"/>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4"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16" name="文本框 15"/>
              <p:cNvSpPr txBox="1"/>
              <p:nvPr/>
            </p:nvSpPr>
            <p:spPr>
              <a:xfrm>
                <a:off x="1879" y="3247"/>
                <a:ext cx="2345" cy="531"/>
              </a:xfrm>
              <a:prstGeom prst="rect">
                <a:avLst/>
              </a:prstGeom>
              <a:noFill/>
            </p:spPr>
            <p:txBody>
              <a:bodyPr wrap="square" rtlCol="0">
                <a:spAutoFit/>
              </a:bodyPr>
              <a:p>
                <a:pPr algn="l"/>
                <a:endParaRPr lang="zh-CN" altLang="en-US" sz="1600" b="1" dirty="0" smtClean="0">
                  <a:solidFill>
                    <a:schemeClr val="bg1"/>
                  </a:solidFill>
                  <a:latin typeface="+mj-ea"/>
                  <a:ea typeface="+mj-ea"/>
                  <a:cs typeface="+mn-ea"/>
                  <a:sym typeface="+mn-lt"/>
                </a:endParaRPr>
              </a:p>
            </p:txBody>
          </p:sp>
        </p:grpSp>
        <p:sp>
          <p:nvSpPr>
            <p:cNvPr id="43" name="文本框 42"/>
            <p:cNvSpPr txBox="1"/>
            <p:nvPr userDrawn="1"/>
          </p:nvSpPr>
          <p:spPr>
            <a:xfrm>
              <a:off x="2330" y="3675"/>
              <a:ext cx="2230" cy="580"/>
            </a:xfrm>
            <a:prstGeom prst="rect">
              <a:avLst/>
            </a:prstGeom>
          </p:spPr>
          <p:txBody>
            <a:bodyPr wrap="none" rtlCol="0">
              <a:noAutofit/>
            </a:bodyPr>
            <a:p>
              <a:r>
                <a:rPr lang="zh-CN" altLang="en-US" sz="2000" i="1">
                  <a:latin typeface="思源黑体 CN Regular" charset="0"/>
                  <a:ea typeface="思源黑体 CN Regular" charset="0"/>
                  <a:cs typeface="思源黑体 CN Regular" charset="0"/>
                </a:rPr>
                <a:t>注册页面</a:t>
              </a:r>
              <a:endParaRPr lang="zh-CN" altLang="en-US" sz="2000" i="1">
                <a:latin typeface="思源黑体 CN Regular" charset="0"/>
                <a:ea typeface="思源黑体 CN Regular" charset="0"/>
                <a:cs typeface="思源黑体 CN Regular" charset="0"/>
              </a:endParaRPr>
            </a:p>
          </p:txBody>
        </p:sp>
      </p:gr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 name="任意多边形 97"/>
          <p:cNvSpPr/>
          <p:nvPr/>
        </p:nvSpPr>
        <p:spPr>
          <a:xfrm>
            <a:off x="4867275" y="3282950"/>
            <a:ext cx="389890" cy="291465"/>
          </a:xfrm>
          <a:custGeom>
            <a:avLst/>
            <a:gdLst>
              <a:gd name="adj" fmla="val 20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051" h="3771">
                <a:moveTo>
                  <a:pt x="0" y="768"/>
                </a:moveTo>
                <a:lnTo>
                  <a:pt x="0" y="748"/>
                </a:lnTo>
                <a:cubicBezTo>
                  <a:pt x="-12" y="326"/>
                  <a:pt x="412" y="-10"/>
                  <a:pt x="750" y="0"/>
                </a:cubicBezTo>
                <a:lnTo>
                  <a:pt x="768" y="0"/>
                </a:lnTo>
                <a:lnTo>
                  <a:pt x="4282" y="0"/>
                </a:lnTo>
                <a:lnTo>
                  <a:pt x="4302" y="0"/>
                </a:lnTo>
                <a:cubicBezTo>
                  <a:pt x="4724" y="-12"/>
                  <a:pt x="5060" y="412"/>
                  <a:pt x="5050" y="750"/>
                </a:cubicBezTo>
                <a:lnTo>
                  <a:pt x="5050" y="768"/>
                </a:lnTo>
                <a:lnTo>
                  <a:pt x="5050" y="3002"/>
                </a:lnTo>
                <a:lnTo>
                  <a:pt x="5050" y="3022"/>
                </a:lnTo>
                <a:cubicBezTo>
                  <a:pt x="5062" y="3444"/>
                  <a:pt x="4638" y="3780"/>
                  <a:pt x="4300" y="3770"/>
                </a:cubicBezTo>
                <a:lnTo>
                  <a:pt x="4282" y="3770"/>
                </a:lnTo>
                <a:lnTo>
                  <a:pt x="768" y="3770"/>
                </a:lnTo>
                <a:lnTo>
                  <a:pt x="748" y="3770"/>
                </a:lnTo>
                <a:cubicBezTo>
                  <a:pt x="326" y="3782"/>
                  <a:pt x="-10" y="3358"/>
                  <a:pt x="0" y="3020"/>
                </a:cubicBezTo>
                <a:lnTo>
                  <a:pt x="0" y="3002"/>
                </a:lnTo>
                <a:lnTo>
                  <a:pt x="0" y="768"/>
                </a:lnTo>
                <a:close/>
                <a:moveTo>
                  <a:pt x="602" y="475"/>
                </a:moveTo>
                <a:cubicBezTo>
                  <a:pt x="660" y="430"/>
                  <a:pt x="757" y="402"/>
                  <a:pt x="814" y="405"/>
                </a:cubicBezTo>
                <a:lnTo>
                  <a:pt x="823" y="405"/>
                </a:lnTo>
                <a:lnTo>
                  <a:pt x="4227" y="405"/>
                </a:lnTo>
                <a:lnTo>
                  <a:pt x="4237" y="405"/>
                </a:lnTo>
                <a:cubicBezTo>
                  <a:pt x="4310" y="400"/>
                  <a:pt x="4404" y="441"/>
                  <a:pt x="4439" y="468"/>
                </a:cubicBezTo>
                <a:lnTo>
                  <a:pt x="2515" y="1670"/>
                </a:lnTo>
                <a:lnTo>
                  <a:pt x="602" y="475"/>
                </a:lnTo>
                <a:close/>
                <a:moveTo>
                  <a:pt x="4617" y="830"/>
                </a:moveTo>
                <a:lnTo>
                  <a:pt x="4617" y="2975"/>
                </a:lnTo>
                <a:lnTo>
                  <a:pt x="4617" y="2985"/>
                </a:lnTo>
                <a:cubicBezTo>
                  <a:pt x="4624" y="3200"/>
                  <a:pt x="4408" y="3370"/>
                  <a:pt x="4236" y="3365"/>
                </a:cubicBezTo>
                <a:lnTo>
                  <a:pt x="4227" y="3365"/>
                </a:lnTo>
                <a:lnTo>
                  <a:pt x="823" y="3365"/>
                </a:lnTo>
                <a:lnTo>
                  <a:pt x="813" y="3365"/>
                </a:lnTo>
                <a:cubicBezTo>
                  <a:pt x="598" y="3372"/>
                  <a:pt x="428" y="3156"/>
                  <a:pt x="433" y="2984"/>
                </a:cubicBezTo>
                <a:lnTo>
                  <a:pt x="433" y="2975"/>
                </a:lnTo>
                <a:lnTo>
                  <a:pt x="433" y="843"/>
                </a:lnTo>
                <a:lnTo>
                  <a:pt x="2362" y="2049"/>
                </a:lnTo>
                <a:lnTo>
                  <a:pt x="2364" y="2046"/>
                </a:lnTo>
                <a:cubicBezTo>
                  <a:pt x="2364" y="2046"/>
                  <a:pt x="2389" y="2067"/>
                  <a:pt x="2397" y="2071"/>
                </a:cubicBezTo>
                <a:cubicBezTo>
                  <a:pt x="2423" y="2092"/>
                  <a:pt x="2472" y="2101"/>
                  <a:pt x="2504" y="2101"/>
                </a:cubicBezTo>
                <a:cubicBezTo>
                  <a:pt x="2535" y="2102"/>
                  <a:pt x="2572" y="2093"/>
                  <a:pt x="2589" y="2082"/>
                </a:cubicBezTo>
                <a:cubicBezTo>
                  <a:pt x="2604" y="2081"/>
                  <a:pt x="2651" y="2062"/>
                  <a:pt x="2665" y="2049"/>
                </a:cubicBezTo>
                <a:lnTo>
                  <a:pt x="2665" y="2050"/>
                </a:lnTo>
                <a:lnTo>
                  <a:pt x="4617" y="830"/>
                </a:lnTo>
                <a:close/>
                <a:moveTo>
                  <a:pt x="2364" y="2046"/>
                </a:moveTo>
                <a:lnTo>
                  <a:pt x="2364" y="2046"/>
                </a:lnTo>
                <a:lnTo>
                  <a:pt x="2364" y="2046"/>
                </a:lnTo>
                <a:lnTo>
                  <a:pt x="2365" y="2046"/>
                </a:lnTo>
                <a:lnTo>
                  <a:pt x="2364" y="2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9" name="任意多边形 98"/>
          <p:cNvSpPr/>
          <p:nvPr/>
        </p:nvSpPr>
        <p:spPr>
          <a:xfrm>
            <a:off x="4869815" y="4640580"/>
            <a:ext cx="390525" cy="4273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100" name="图片 15" descr="C:\Users\Administrator\Desktop\网址.svg网址"/>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4867275" y="1863725"/>
            <a:ext cx="393065" cy="393065"/>
          </a:xfrm>
          <a:prstGeom prst="rect">
            <a:avLst/>
          </a:prstGeom>
        </p:spPr>
      </p:pic>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rPr>
              <a:t>铁路事故和隐患</a:t>
            </a:r>
            <a:endParaRPr lang="zh-CN" altLang="en-US" sz="2800" spc="100">
              <a:solidFill>
                <a:schemeClr val="tx1">
                  <a:lumMod val="65000"/>
                  <a:lumOff val="35000"/>
                </a:schemeClr>
              </a:solidFill>
              <a:effectLst/>
              <a:uFillTx/>
            </a:endParaRPr>
          </a:p>
        </p:txBody>
      </p:sp>
      <p:grpSp>
        <p:nvGrpSpPr>
          <p:cNvPr id="9" name="组合 8"/>
          <p:cNvGrpSpPr/>
          <p:nvPr userDrawn="1"/>
        </p:nvGrpSpPr>
        <p:grpSpPr>
          <a:xfrm>
            <a:off x="6716649" y="1903706"/>
            <a:ext cx="3996690" cy="956969"/>
            <a:chOff x="9817" y="6178"/>
            <a:chExt cx="6294" cy="1507"/>
          </a:xfrm>
        </p:grpSpPr>
        <p:grpSp>
          <p:nvGrpSpPr>
            <p:cNvPr id="91" name="组合 90"/>
            <p:cNvGrpSpPr/>
            <p:nvPr/>
          </p:nvGrpSpPr>
          <p:grpSpPr>
            <a:xfrm flipH="1">
              <a:off x="9817" y="6178"/>
              <a:ext cx="6294" cy="1507"/>
              <a:chOff x="1319" y="2363"/>
              <a:chExt cx="7363" cy="1763"/>
            </a:xfrm>
          </p:grpSpPr>
          <p:sp>
            <p:nvSpPr>
              <p:cNvPr id="92" name="任意多边形 91"/>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3" name="矩形 92"/>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userDrawn="1"/>
          </p:nvSpPr>
          <p:spPr>
            <a:xfrm>
              <a:off x="11921" y="6644"/>
              <a:ext cx="2710" cy="580"/>
            </a:xfrm>
            <a:prstGeom prst="rect">
              <a:avLst/>
            </a:prstGeom>
          </p:spPr>
          <p:txBody>
            <a:bodyPr wrap="none" rtlCol="0">
              <a:noAutofit/>
            </a:bodyPr>
            <a:p>
              <a:r>
                <a:rPr lang="zh-CN" altLang="en-US" sz="2000" i="1">
                  <a:latin typeface="思源黑体 CN Regular" charset="0"/>
                  <a:ea typeface="思源黑体 CN Regular" charset="0"/>
                  <a:cs typeface="思源黑体 CN Regular" charset="0"/>
                </a:rPr>
                <a:t>铁路事故页面</a:t>
              </a:r>
              <a:endParaRPr lang="zh-CN" altLang="en-US" sz="2000" i="1">
                <a:latin typeface="思源黑体 CN Regular" charset="0"/>
                <a:ea typeface="思源黑体 CN Regular" charset="0"/>
                <a:cs typeface="思源黑体 CN Regular" charset="0"/>
              </a:endParaRPr>
            </a:p>
          </p:txBody>
        </p:sp>
      </p:grpSp>
      <p:pic>
        <p:nvPicPr>
          <p:cNvPr id="8" name="图片 7" descr="upload_post_object_v2_2020943230"/>
          <p:cNvPicPr>
            <a:picLocks noChangeAspect="1"/>
          </p:cNvPicPr>
          <p:nvPr/>
        </p:nvPicPr>
        <p:blipFill>
          <a:blip r:embed="rId3"/>
          <a:stretch>
            <a:fillRect/>
          </a:stretch>
        </p:blipFill>
        <p:spPr>
          <a:xfrm>
            <a:off x="541982" y="969010"/>
            <a:ext cx="5368433" cy="3417570"/>
          </a:xfrm>
          <a:prstGeom prst="rect">
            <a:avLst/>
          </a:prstGeom>
        </p:spPr>
      </p:pic>
      <p:pic>
        <p:nvPicPr>
          <p:cNvPr id="12" name="图片 11" descr="upload_post_object_v2_3652583055"/>
          <p:cNvPicPr>
            <a:picLocks noChangeAspect="1"/>
          </p:cNvPicPr>
          <p:nvPr/>
        </p:nvPicPr>
        <p:blipFill>
          <a:blip r:embed="rId4"/>
          <a:stretch>
            <a:fillRect/>
          </a:stretch>
        </p:blipFill>
        <p:spPr>
          <a:xfrm>
            <a:off x="6439408" y="3282950"/>
            <a:ext cx="5414010" cy="3417570"/>
          </a:xfrm>
          <a:prstGeom prst="rect">
            <a:avLst/>
          </a:prstGeom>
        </p:spPr>
      </p:pic>
      <p:grpSp>
        <p:nvGrpSpPr>
          <p:cNvPr id="15" name="组合 14"/>
          <p:cNvGrpSpPr/>
          <p:nvPr userDrawn="1"/>
        </p:nvGrpSpPr>
        <p:grpSpPr>
          <a:xfrm flipH="1">
            <a:off x="1437450" y="5182235"/>
            <a:ext cx="3996690" cy="956945"/>
            <a:chOff x="9817" y="6178"/>
            <a:chExt cx="6294" cy="1507"/>
          </a:xfrm>
        </p:grpSpPr>
        <p:grpSp>
          <p:nvGrpSpPr>
            <p:cNvPr id="18" name="组合 17"/>
            <p:cNvGrpSpPr/>
            <p:nvPr/>
          </p:nvGrpSpPr>
          <p:grpSpPr>
            <a:xfrm flipH="1">
              <a:off x="9817" y="6178"/>
              <a:ext cx="6294" cy="1507"/>
              <a:chOff x="1319" y="2363"/>
              <a:chExt cx="7363" cy="1763"/>
            </a:xfrm>
          </p:grpSpPr>
          <p:sp>
            <p:nvSpPr>
              <p:cNvPr id="19" name="任意多边形 18"/>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spcAft>
                    <a:spcPts val="3000"/>
                  </a:spcAft>
                </a:pPr>
                <a:endParaRPr lang="zh-CN" altLang="en-US"/>
              </a:p>
            </p:txBody>
          </p:sp>
          <p:sp>
            <p:nvSpPr>
              <p:cNvPr id="25" name="矩形 24"/>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Aft>
                    <a:spcPts val="3000"/>
                  </a:spcAft>
                </a:pPr>
                <a:endParaRPr lang="zh-CN" altLang="en-US"/>
              </a:p>
            </p:txBody>
          </p:sp>
          <p:sp>
            <p:nvSpPr>
              <p:cNvPr id="26" name="椭圆 25"/>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Aft>
                    <a:spcPts val="3000"/>
                  </a:spcAft>
                </a:pPr>
                <a:endParaRPr lang="zh-CN" altLang="en-US"/>
              </a:p>
            </p:txBody>
          </p:sp>
        </p:grpSp>
        <p:sp>
          <p:nvSpPr>
            <p:cNvPr id="30" name="任意多边形 29"/>
            <p:cNvSpPr/>
            <p:nvPr/>
          </p:nvSpPr>
          <p:spPr>
            <a:xfrm>
              <a:off x="10220" y="6644"/>
              <a:ext cx="662" cy="557"/>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1" h="2507">
                  <a:moveTo>
                    <a:pt x="5" y="2351"/>
                  </a:moveTo>
                  <a:lnTo>
                    <a:pt x="5" y="2346"/>
                  </a:lnTo>
                  <a:cubicBezTo>
                    <a:pt x="3" y="2261"/>
                    <a:pt x="89" y="2192"/>
                    <a:pt x="158" y="2194"/>
                  </a:cubicBezTo>
                  <a:lnTo>
                    <a:pt x="162" y="2194"/>
                  </a:lnTo>
                  <a:lnTo>
                    <a:pt x="163" y="2194"/>
                  </a:lnTo>
                  <a:cubicBezTo>
                    <a:pt x="171" y="2194"/>
                    <a:pt x="186" y="2196"/>
                    <a:pt x="185" y="2196"/>
                  </a:cubicBezTo>
                  <a:cubicBezTo>
                    <a:pt x="187" y="2195"/>
                    <a:pt x="197" y="2194"/>
                    <a:pt x="198" y="2194"/>
                  </a:cubicBezTo>
                  <a:lnTo>
                    <a:pt x="198" y="2194"/>
                  </a:lnTo>
                  <a:lnTo>
                    <a:pt x="2801" y="2194"/>
                  </a:lnTo>
                  <a:lnTo>
                    <a:pt x="2802" y="2194"/>
                  </a:lnTo>
                  <a:cubicBezTo>
                    <a:pt x="2808" y="2194"/>
                    <a:pt x="2818" y="2197"/>
                    <a:pt x="2817" y="2197"/>
                  </a:cubicBezTo>
                  <a:cubicBezTo>
                    <a:pt x="2824" y="2195"/>
                    <a:pt x="2840" y="2194"/>
                    <a:pt x="2843" y="2194"/>
                  </a:cubicBezTo>
                  <a:lnTo>
                    <a:pt x="2844" y="2194"/>
                  </a:lnTo>
                  <a:lnTo>
                    <a:pt x="2844" y="2194"/>
                  </a:lnTo>
                  <a:lnTo>
                    <a:pt x="2845" y="2194"/>
                  </a:lnTo>
                  <a:lnTo>
                    <a:pt x="2849" y="2194"/>
                  </a:lnTo>
                  <a:cubicBezTo>
                    <a:pt x="2935" y="2192"/>
                    <a:pt x="3003" y="2278"/>
                    <a:pt x="3001" y="2347"/>
                  </a:cubicBezTo>
                  <a:lnTo>
                    <a:pt x="3001" y="2351"/>
                  </a:lnTo>
                  <a:lnTo>
                    <a:pt x="3001" y="2355"/>
                  </a:lnTo>
                  <a:cubicBezTo>
                    <a:pt x="3004" y="2441"/>
                    <a:pt x="2917" y="2509"/>
                    <a:pt x="2848" y="2507"/>
                  </a:cubicBezTo>
                  <a:lnTo>
                    <a:pt x="2845" y="2507"/>
                  </a:lnTo>
                  <a:lnTo>
                    <a:pt x="2843" y="2507"/>
                  </a:lnTo>
                  <a:lnTo>
                    <a:pt x="2842" y="2507"/>
                  </a:lnTo>
                  <a:cubicBezTo>
                    <a:pt x="2833" y="2507"/>
                    <a:pt x="2818" y="2505"/>
                    <a:pt x="2817" y="2505"/>
                  </a:cubicBezTo>
                  <a:cubicBezTo>
                    <a:pt x="2815" y="2506"/>
                    <a:pt x="2804" y="2507"/>
                    <a:pt x="2802" y="2507"/>
                  </a:cubicBezTo>
                  <a:lnTo>
                    <a:pt x="2801" y="2507"/>
                  </a:lnTo>
                  <a:lnTo>
                    <a:pt x="2801" y="2507"/>
                  </a:lnTo>
                  <a:lnTo>
                    <a:pt x="198" y="2507"/>
                  </a:lnTo>
                  <a:lnTo>
                    <a:pt x="197" y="2507"/>
                  </a:lnTo>
                  <a:cubicBezTo>
                    <a:pt x="192" y="2507"/>
                    <a:pt x="184" y="2505"/>
                    <a:pt x="185" y="2505"/>
                  </a:cubicBezTo>
                  <a:cubicBezTo>
                    <a:pt x="180" y="2506"/>
                    <a:pt x="165" y="2507"/>
                    <a:pt x="163" y="2507"/>
                  </a:cubicBezTo>
                  <a:lnTo>
                    <a:pt x="162" y="2507"/>
                  </a:lnTo>
                  <a:lnTo>
                    <a:pt x="162" y="2507"/>
                  </a:lnTo>
                  <a:lnTo>
                    <a:pt x="162" y="2507"/>
                  </a:lnTo>
                  <a:lnTo>
                    <a:pt x="157" y="2507"/>
                  </a:lnTo>
                  <a:cubicBezTo>
                    <a:pt x="72" y="2510"/>
                    <a:pt x="3" y="2423"/>
                    <a:pt x="5" y="2354"/>
                  </a:cubicBezTo>
                  <a:lnTo>
                    <a:pt x="5" y="2351"/>
                  </a:lnTo>
                  <a:close/>
                  <a:moveTo>
                    <a:pt x="0" y="333"/>
                  </a:moveTo>
                  <a:lnTo>
                    <a:pt x="0" y="325"/>
                  </a:lnTo>
                  <a:cubicBezTo>
                    <a:pt x="-5" y="142"/>
                    <a:pt x="179" y="-4"/>
                    <a:pt x="325" y="0"/>
                  </a:cubicBezTo>
                  <a:lnTo>
                    <a:pt x="333" y="0"/>
                  </a:lnTo>
                  <a:lnTo>
                    <a:pt x="2668" y="0"/>
                  </a:lnTo>
                  <a:lnTo>
                    <a:pt x="2676" y="0"/>
                  </a:lnTo>
                  <a:cubicBezTo>
                    <a:pt x="2859" y="-5"/>
                    <a:pt x="3005" y="179"/>
                    <a:pt x="3001" y="325"/>
                  </a:cubicBezTo>
                  <a:lnTo>
                    <a:pt x="3001" y="333"/>
                  </a:lnTo>
                  <a:lnTo>
                    <a:pt x="3001" y="1667"/>
                  </a:lnTo>
                  <a:lnTo>
                    <a:pt x="3001" y="1675"/>
                  </a:lnTo>
                  <a:cubicBezTo>
                    <a:pt x="3006" y="1858"/>
                    <a:pt x="2822" y="2004"/>
                    <a:pt x="2676" y="2000"/>
                  </a:cubicBezTo>
                  <a:lnTo>
                    <a:pt x="2668" y="2000"/>
                  </a:lnTo>
                  <a:lnTo>
                    <a:pt x="333" y="2000"/>
                  </a:lnTo>
                  <a:lnTo>
                    <a:pt x="325" y="2000"/>
                  </a:lnTo>
                  <a:cubicBezTo>
                    <a:pt x="142" y="2005"/>
                    <a:pt x="-4" y="1821"/>
                    <a:pt x="0" y="1675"/>
                  </a:cubicBezTo>
                  <a:lnTo>
                    <a:pt x="0" y="1667"/>
                  </a:lnTo>
                  <a:lnTo>
                    <a:pt x="0" y="333"/>
                  </a:lnTo>
                  <a:close/>
                  <a:moveTo>
                    <a:pt x="276" y="495"/>
                  </a:moveTo>
                  <a:lnTo>
                    <a:pt x="276" y="489"/>
                  </a:lnTo>
                  <a:cubicBezTo>
                    <a:pt x="272" y="350"/>
                    <a:pt x="411" y="240"/>
                    <a:pt x="522" y="243"/>
                  </a:cubicBezTo>
                  <a:lnTo>
                    <a:pt x="528" y="243"/>
                  </a:lnTo>
                  <a:lnTo>
                    <a:pt x="2473" y="243"/>
                  </a:lnTo>
                  <a:lnTo>
                    <a:pt x="2479" y="243"/>
                  </a:lnTo>
                  <a:cubicBezTo>
                    <a:pt x="2618" y="239"/>
                    <a:pt x="2728" y="378"/>
                    <a:pt x="2725" y="489"/>
                  </a:cubicBezTo>
                  <a:lnTo>
                    <a:pt x="2725" y="495"/>
                  </a:lnTo>
                  <a:lnTo>
                    <a:pt x="2725" y="1505"/>
                  </a:lnTo>
                  <a:lnTo>
                    <a:pt x="2725" y="1511"/>
                  </a:lnTo>
                  <a:cubicBezTo>
                    <a:pt x="2729" y="1650"/>
                    <a:pt x="2590" y="1760"/>
                    <a:pt x="2479" y="1757"/>
                  </a:cubicBezTo>
                  <a:lnTo>
                    <a:pt x="2473" y="1757"/>
                  </a:lnTo>
                  <a:lnTo>
                    <a:pt x="528" y="1757"/>
                  </a:lnTo>
                  <a:lnTo>
                    <a:pt x="522" y="1757"/>
                  </a:lnTo>
                  <a:cubicBezTo>
                    <a:pt x="383" y="1761"/>
                    <a:pt x="273" y="1622"/>
                    <a:pt x="276" y="1511"/>
                  </a:cubicBezTo>
                  <a:lnTo>
                    <a:pt x="276" y="1505"/>
                  </a:lnTo>
                  <a:lnTo>
                    <a:pt x="276" y="495"/>
                  </a:lnTo>
                  <a:close/>
                  <a:moveTo>
                    <a:pt x="1331" y="367"/>
                  </a:moveTo>
                  <a:cubicBezTo>
                    <a:pt x="1332" y="367"/>
                    <a:pt x="1340" y="366"/>
                    <a:pt x="1340" y="366"/>
                  </a:cubicBezTo>
                  <a:lnTo>
                    <a:pt x="1340" y="366"/>
                  </a:lnTo>
                  <a:lnTo>
                    <a:pt x="1669" y="366"/>
                  </a:lnTo>
                  <a:cubicBezTo>
                    <a:pt x="1672" y="366"/>
                    <a:pt x="1677" y="367"/>
                    <a:pt x="1676" y="367"/>
                  </a:cubicBezTo>
                  <a:lnTo>
                    <a:pt x="1678" y="366"/>
                  </a:lnTo>
                  <a:lnTo>
                    <a:pt x="1681" y="366"/>
                  </a:lnTo>
                  <a:lnTo>
                    <a:pt x="1684" y="366"/>
                  </a:lnTo>
                  <a:lnTo>
                    <a:pt x="1687" y="366"/>
                  </a:lnTo>
                  <a:lnTo>
                    <a:pt x="1690" y="366"/>
                  </a:lnTo>
                  <a:cubicBezTo>
                    <a:pt x="1752" y="364"/>
                    <a:pt x="1801" y="426"/>
                    <a:pt x="1799" y="475"/>
                  </a:cubicBezTo>
                  <a:lnTo>
                    <a:pt x="1799" y="478"/>
                  </a:lnTo>
                  <a:lnTo>
                    <a:pt x="1799" y="481"/>
                  </a:lnTo>
                  <a:cubicBezTo>
                    <a:pt x="1801" y="543"/>
                    <a:pt x="1739" y="592"/>
                    <a:pt x="1690" y="590"/>
                  </a:cubicBezTo>
                  <a:cubicBezTo>
                    <a:pt x="1685" y="590"/>
                    <a:pt x="1672" y="589"/>
                    <a:pt x="1675" y="589"/>
                  </a:cubicBezTo>
                  <a:lnTo>
                    <a:pt x="1674" y="589"/>
                  </a:lnTo>
                  <a:lnTo>
                    <a:pt x="1673" y="590"/>
                  </a:lnTo>
                  <a:lnTo>
                    <a:pt x="1671" y="590"/>
                  </a:lnTo>
                  <a:lnTo>
                    <a:pt x="1670" y="590"/>
                  </a:lnTo>
                  <a:lnTo>
                    <a:pt x="1669" y="590"/>
                  </a:lnTo>
                  <a:lnTo>
                    <a:pt x="1340" y="590"/>
                  </a:lnTo>
                  <a:lnTo>
                    <a:pt x="1339" y="590"/>
                  </a:lnTo>
                  <a:cubicBezTo>
                    <a:pt x="1336" y="590"/>
                    <a:pt x="1331" y="589"/>
                    <a:pt x="1331" y="589"/>
                  </a:cubicBezTo>
                  <a:cubicBezTo>
                    <a:pt x="1326" y="590"/>
                    <a:pt x="1316" y="590"/>
                    <a:pt x="1315" y="590"/>
                  </a:cubicBezTo>
                  <a:lnTo>
                    <a:pt x="1314" y="590"/>
                  </a:lnTo>
                  <a:lnTo>
                    <a:pt x="1314" y="590"/>
                  </a:lnTo>
                  <a:lnTo>
                    <a:pt x="1311" y="590"/>
                  </a:lnTo>
                  <a:cubicBezTo>
                    <a:pt x="1250" y="592"/>
                    <a:pt x="1201" y="530"/>
                    <a:pt x="1202" y="481"/>
                  </a:cubicBezTo>
                  <a:lnTo>
                    <a:pt x="1202" y="478"/>
                  </a:lnTo>
                  <a:lnTo>
                    <a:pt x="1202" y="475"/>
                  </a:lnTo>
                  <a:cubicBezTo>
                    <a:pt x="1200" y="414"/>
                    <a:pt x="1262" y="365"/>
                    <a:pt x="1311" y="366"/>
                  </a:cubicBezTo>
                  <a:lnTo>
                    <a:pt x="1314" y="366"/>
                  </a:lnTo>
                  <a:lnTo>
                    <a:pt x="1315" y="366"/>
                  </a:lnTo>
                  <a:cubicBezTo>
                    <a:pt x="1322" y="366"/>
                    <a:pt x="1332" y="367"/>
                    <a:pt x="1331" y="3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spcAft>
                  <a:spcPts val="3000"/>
                </a:spcAft>
              </a:pPr>
              <a:endParaRPr lang="zh-CN" altLang="en-US"/>
            </a:p>
          </p:txBody>
        </p:sp>
        <p:sp>
          <p:nvSpPr>
            <p:cNvPr id="31" name="文本框 30"/>
            <p:cNvSpPr txBox="1"/>
            <p:nvPr userDrawn="1"/>
          </p:nvSpPr>
          <p:spPr>
            <a:xfrm>
              <a:off x="11921" y="6644"/>
              <a:ext cx="2710" cy="580"/>
            </a:xfrm>
            <a:prstGeom prst="rect">
              <a:avLst/>
            </a:prstGeom>
          </p:spPr>
          <p:txBody>
            <a:bodyPr wrap="none" rtlCol="0">
              <a:noAutofit/>
            </a:bodyPr>
            <a:p>
              <a:pPr>
                <a:spcAft>
                  <a:spcPts val="3000"/>
                </a:spcAft>
              </a:pPr>
              <a:r>
                <a:rPr lang="zh-CN" altLang="en-US" sz="2000" i="1">
                  <a:latin typeface="思源黑体 CN Regular" charset="0"/>
                  <a:ea typeface="思源黑体 CN Regular" charset="0"/>
                  <a:cs typeface="思源黑体 CN Regular" charset="0"/>
                </a:rPr>
                <a:t>铁路</a:t>
              </a:r>
              <a:r>
                <a:rPr lang="zh-CN" altLang="en-US" sz="2000" i="1">
                  <a:solidFill>
                    <a:schemeClr val="tx1"/>
                  </a:solidFill>
                  <a:latin typeface="思源黑体 CN Regular" charset="0"/>
                  <a:ea typeface="思源黑体 CN Regular" charset="0"/>
                  <a:cs typeface="思源黑体 CN Regular" charset="0"/>
                </a:rPr>
                <a:t>隐患</a:t>
              </a:r>
              <a:r>
                <a:rPr lang="zh-CN" altLang="en-US" sz="2000" i="1">
                  <a:latin typeface="思源黑体 CN Regular" charset="0"/>
                  <a:ea typeface="思源黑体 CN Regular" charset="0"/>
                  <a:cs typeface="思源黑体 CN Regular" charset="0"/>
                </a:rPr>
                <a:t>页面</a:t>
              </a:r>
              <a:endParaRPr lang="zh-CN" altLang="en-US" sz="2000" i="1">
                <a:latin typeface="思源黑体 CN Regular" charset="0"/>
                <a:ea typeface="思源黑体 CN Regular" charset="0"/>
                <a:cs typeface="思源黑体 CN Regular" charset="0"/>
              </a:endParaRPr>
            </a:p>
          </p:txBody>
        </p:sp>
      </p:grpSp>
      <p:pic>
        <p:nvPicPr>
          <p:cNvPr id="32" name="图片 15" descr="C:\Users\Administrator\Desktop\网址.svg网址"/>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6985826" y="2187004"/>
            <a:ext cx="393065" cy="393065"/>
          </a:xfrm>
          <a:prstGeom prst="rect">
            <a:avLst/>
          </a:prstGeom>
        </p:spPr>
      </p:pic>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 name="直接连接符 7"/>
          <p:cNvCxnSpPr/>
          <p:nvPr/>
        </p:nvCxnSpPr>
        <p:spPr>
          <a:xfrm>
            <a:off x="69355" y="6613527"/>
            <a:ext cx="12053289" cy="0"/>
          </a:xfrm>
          <a:prstGeom prst="line">
            <a:avLst/>
          </a:prstGeom>
          <a:ln w="57150" cap="rnd">
            <a:solidFill>
              <a:schemeClr val="bg1">
                <a:lumMod val="50000"/>
              </a:schemeClr>
            </a:solidFill>
            <a:prstDash val="sysDot"/>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505288" y="754190"/>
            <a:ext cx="847172" cy="1606486"/>
            <a:chOff x="1944" y="2650"/>
            <a:chExt cx="3452" cy="6546"/>
          </a:xfrm>
        </p:grpSpPr>
        <p:sp>
          <p:nvSpPr>
            <p:cNvPr id="34" name="任意多边形 33"/>
            <p:cNvSpPr/>
            <p:nvPr/>
          </p:nvSpPr>
          <p:spPr>
            <a:xfrm>
              <a:off x="1944" y="3258"/>
              <a:ext cx="3452" cy="4693"/>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zh-CN" altLang="en-US">
                  <a:solidFill>
                    <a:srgbClr val="44546A"/>
                  </a:solidFill>
                </a:rPr>
                <a:t>事故</a:t>
              </a:r>
              <a:endParaRPr lang="zh-CN" altLang="en-US"/>
            </a:p>
          </p:txBody>
        </p:sp>
        <p:sp>
          <p:nvSpPr>
            <p:cNvPr id="35" name="椭圆 34"/>
            <p:cNvSpPr/>
            <p:nvPr/>
          </p:nvSpPr>
          <p:spPr>
            <a:xfrm>
              <a:off x="3029" y="2650"/>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0" name="直接连接符 39"/>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6" name="文本框 105"/>
          <p:cNvSpPr txBox="1"/>
          <p:nvPr/>
        </p:nvSpPr>
        <p:spPr>
          <a:xfrm>
            <a:off x="269240" y="320040"/>
            <a:ext cx="5712460" cy="521970"/>
          </a:xfrm>
          <a:prstGeom prst="rect">
            <a:avLst/>
          </a:prstGeom>
          <a:noFill/>
        </p:spPr>
        <p:txBody>
          <a:bodyPr wrap="square" rtlCol="0">
            <a:noAutofit/>
          </a:bodyPr>
          <a:p>
            <a:pPr algn="l"/>
            <a:r>
              <a:rPr lang="zh-CN" altLang="en-US" sz="2800" spc="100">
                <a:solidFill>
                  <a:schemeClr val="tx1">
                    <a:lumMod val="65000"/>
                    <a:lumOff val="35000"/>
                  </a:schemeClr>
                </a:solidFill>
                <a:effectLst/>
                <a:uFillTx/>
              </a:rPr>
              <a:t>智能问答系统</a:t>
            </a:r>
            <a:endParaRPr lang="zh-CN" altLang="en-US" sz="2800" spc="100">
              <a:solidFill>
                <a:schemeClr val="tx1">
                  <a:lumMod val="65000"/>
                  <a:lumOff val="35000"/>
                </a:schemeClr>
              </a:solidFill>
              <a:effectLst/>
              <a:uFillTx/>
            </a:endParaRPr>
          </a:p>
        </p:txBody>
      </p:sp>
      <p:pic>
        <p:nvPicPr>
          <p:cNvPr id="2" name="图片 1" descr="upload_post_object_v2_1549877898"/>
          <p:cNvPicPr>
            <a:picLocks noChangeAspect="1"/>
          </p:cNvPicPr>
          <p:nvPr/>
        </p:nvPicPr>
        <p:blipFill>
          <a:blip r:embed="rId1"/>
          <a:stretch>
            <a:fillRect/>
          </a:stretch>
        </p:blipFill>
        <p:spPr>
          <a:xfrm>
            <a:off x="69342" y="2360676"/>
            <a:ext cx="5719161" cy="3736657"/>
          </a:xfrm>
          <a:prstGeom prst="rect">
            <a:avLst/>
          </a:prstGeom>
        </p:spPr>
      </p:pic>
      <p:pic>
        <p:nvPicPr>
          <p:cNvPr id="3" name="图片 2" descr="upload_post_object_v2_3789260382"/>
          <p:cNvPicPr>
            <a:picLocks noChangeAspect="1"/>
          </p:cNvPicPr>
          <p:nvPr/>
        </p:nvPicPr>
        <p:blipFill>
          <a:blip r:embed="rId2"/>
          <a:stretch>
            <a:fillRect/>
          </a:stretch>
        </p:blipFill>
        <p:spPr>
          <a:xfrm>
            <a:off x="6393214" y="2360676"/>
            <a:ext cx="5729444" cy="3736594"/>
          </a:xfrm>
          <a:prstGeom prst="rect">
            <a:avLst/>
          </a:prstGeom>
        </p:spPr>
      </p:pic>
      <p:grpSp>
        <p:nvGrpSpPr>
          <p:cNvPr id="4" name="组合 3"/>
          <p:cNvGrpSpPr/>
          <p:nvPr/>
        </p:nvGrpSpPr>
        <p:grpSpPr>
          <a:xfrm>
            <a:off x="8834333" y="739553"/>
            <a:ext cx="847172" cy="1606486"/>
            <a:chOff x="1944" y="2650"/>
            <a:chExt cx="3452" cy="6546"/>
          </a:xfrm>
        </p:grpSpPr>
        <p:sp>
          <p:nvSpPr>
            <p:cNvPr id="6" name="任意多边形 5"/>
            <p:cNvSpPr/>
            <p:nvPr/>
          </p:nvSpPr>
          <p:spPr>
            <a:xfrm>
              <a:off x="1944" y="3258"/>
              <a:ext cx="3452" cy="4693"/>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zh-CN" altLang="en-US">
                  <a:solidFill>
                    <a:srgbClr val="44546A"/>
                  </a:solidFill>
                </a:rPr>
                <a:t>隐患</a:t>
              </a:r>
              <a:endParaRPr lang="zh-CN" altLang="en-US">
                <a:solidFill>
                  <a:srgbClr val="44546A"/>
                </a:solidFill>
              </a:endParaRPr>
            </a:p>
          </p:txBody>
        </p:sp>
        <p:sp>
          <p:nvSpPr>
            <p:cNvPr id="9" name="椭圆 8"/>
            <p:cNvSpPr/>
            <p:nvPr/>
          </p:nvSpPr>
          <p:spPr>
            <a:xfrm>
              <a:off x="3029" y="2650"/>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椭圆 41"/>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3" name="直接连接符 42"/>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rPr>
              <a:t>项目分工</a:t>
            </a:r>
            <a:endParaRPr lang="zh-CN" altLang="en-US" sz="5000" spc="400">
              <a:solidFill>
                <a:schemeClr val="tx1">
                  <a:lumMod val="65000"/>
                  <a:lumOff val="35000"/>
                </a:schemeClr>
              </a:solidFill>
              <a:effectLst/>
              <a:uFillTx/>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04</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 name="直接连接符 7"/>
          <p:cNvCxnSpPr/>
          <p:nvPr/>
        </p:nvCxnSpPr>
        <p:spPr>
          <a:xfrm>
            <a:off x="1189990" y="5762625"/>
            <a:ext cx="9834880" cy="0"/>
          </a:xfrm>
          <a:prstGeom prst="line">
            <a:avLst/>
          </a:prstGeom>
          <a:ln w="57150" cap="rnd">
            <a:solidFill>
              <a:schemeClr val="bg1">
                <a:lumMod val="50000"/>
              </a:schemeClr>
            </a:solidFill>
            <a:prstDash val="sysDot"/>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234440" y="1255395"/>
            <a:ext cx="2192020" cy="4584065"/>
            <a:chOff x="1944" y="1977"/>
            <a:chExt cx="3452" cy="7219"/>
          </a:xfrm>
        </p:grpSpPr>
        <p:sp>
          <p:nvSpPr>
            <p:cNvPr id="5" name="任意多边形 4"/>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椭圆 6"/>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11" name="文本框 10"/>
            <p:cNvSpPr txBox="1"/>
            <p:nvPr/>
          </p:nvSpPr>
          <p:spPr>
            <a:xfrm>
              <a:off x="2246" y="3609"/>
              <a:ext cx="2848" cy="531"/>
            </a:xfrm>
            <a:prstGeom prst="rect">
              <a:avLst/>
            </a:prstGeom>
            <a:noFill/>
          </p:spPr>
          <p:txBody>
            <a:bodyPr wrap="none" rtlCol="0">
              <a:spAutoFit/>
            </a:bodyPr>
            <a:p>
              <a:pPr algn="l"/>
              <a:r>
                <a:rPr lang="zh-CN" altLang="en-US" sz="1600" dirty="0" smtClean="0">
                  <a:solidFill>
                    <a:schemeClr val="tx1">
                      <a:lumMod val="75000"/>
                      <a:lumOff val="25000"/>
                    </a:schemeClr>
                  </a:solidFill>
                  <a:latin typeface="+mj-ea"/>
                  <a:ea typeface="+mj-ea"/>
                  <a:cs typeface="+mn-ea"/>
                  <a:sym typeface="+mn-lt"/>
                </a:rPr>
                <a:t>添加您的文字内容</a:t>
              </a:r>
              <a:endParaRPr lang="zh-CN" altLang="en-US" sz="1600" dirty="0" smtClean="0">
                <a:solidFill>
                  <a:schemeClr val="tx1">
                    <a:lumMod val="75000"/>
                    <a:lumOff val="25000"/>
                  </a:schemeClr>
                </a:solidFill>
                <a:latin typeface="+mj-ea"/>
                <a:ea typeface="+mj-ea"/>
                <a:cs typeface="+mn-ea"/>
                <a:sym typeface="+mn-lt"/>
              </a:endParaRPr>
            </a:p>
          </p:txBody>
        </p:sp>
        <p:sp>
          <p:nvSpPr>
            <p:cNvPr id="19" name="文本框 18"/>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DIN Black" charset="0"/>
                  <a:ea typeface="汉仪雅酷黑-65J" panose="00020600040101010101" charset="-122"/>
                  <a:cs typeface="DIN Black" charset="0"/>
                  <a:sym typeface="+mn-ea"/>
                </a:rPr>
                <a:t>01</a:t>
              </a:r>
              <a:endParaRPr lang="en-US" altLang="zh-CN" sz="3000">
                <a:solidFill>
                  <a:schemeClr val="bg1"/>
                </a:solidFill>
                <a:latin typeface="DIN Black" charset="0"/>
                <a:ea typeface="汉仪雅酷黑-65J" panose="00020600040101010101" charset="-122"/>
                <a:cs typeface="DIN Black" charset="0"/>
                <a:sym typeface="+mn-ea"/>
              </a:endParaRPr>
            </a:p>
          </p:txBody>
        </p:sp>
        <p:sp>
          <p:nvSpPr>
            <p:cNvPr id="67" name="椭圆 66"/>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8" name="直接连接符 67"/>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3608705" y="1255395"/>
            <a:ext cx="2192020" cy="4584065"/>
            <a:chOff x="1944" y="1977"/>
            <a:chExt cx="3452" cy="7219"/>
          </a:xfrm>
        </p:grpSpPr>
        <p:sp>
          <p:nvSpPr>
            <p:cNvPr id="15" name="任意多边形 14"/>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6" name="椭圆 15"/>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18" name="文本框 17"/>
            <p:cNvSpPr txBox="1"/>
            <p:nvPr/>
          </p:nvSpPr>
          <p:spPr>
            <a:xfrm>
              <a:off x="2246" y="3609"/>
              <a:ext cx="2848" cy="531"/>
            </a:xfrm>
            <a:prstGeom prst="rect">
              <a:avLst/>
            </a:prstGeom>
            <a:noFill/>
          </p:spPr>
          <p:txBody>
            <a:bodyPr wrap="none" rtlCol="0">
              <a:spAutoFit/>
            </a:bodyPr>
            <a:p>
              <a:pPr algn="l"/>
              <a:r>
                <a:rPr lang="zh-CN" altLang="en-US" sz="1600" dirty="0" smtClean="0">
                  <a:solidFill>
                    <a:srgbClr val="27364C"/>
                  </a:solidFill>
                  <a:latin typeface="+mj-ea"/>
                  <a:ea typeface="+mj-ea"/>
                  <a:cs typeface="+mn-ea"/>
                  <a:sym typeface="+mn-lt"/>
                </a:rPr>
                <a:t>添加您的文字内容</a:t>
              </a:r>
              <a:endParaRPr lang="zh-CN" altLang="en-US" sz="1600" dirty="0" smtClean="0">
                <a:solidFill>
                  <a:srgbClr val="27364C"/>
                </a:solidFill>
                <a:latin typeface="+mj-ea"/>
                <a:ea typeface="+mj-ea"/>
                <a:cs typeface="+mn-ea"/>
                <a:sym typeface="+mn-lt"/>
              </a:endParaRPr>
            </a:p>
          </p:txBody>
        </p:sp>
        <p:sp>
          <p:nvSpPr>
            <p:cNvPr id="20" name="文本框 19"/>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DIN Black" charset="0"/>
                  <a:ea typeface="+mj-ea"/>
                  <a:cs typeface="DIN Black" charset="0"/>
                  <a:sym typeface="+mn-ea"/>
                </a:rPr>
                <a:t>02</a:t>
              </a:r>
              <a:endParaRPr lang="en-US" altLang="zh-CN" sz="3000">
                <a:solidFill>
                  <a:schemeClr val="bg1"/>
                </a:solidFill>
                <a:latin typeface="DIN Black" charset="0"/>
                <a:ea typeface="+mj-ea"/>
                <a:cs typeface="DIN Black" charset="0"/>
                <a:sym typeface="+mn-ea"/>
              </a:endParaRPr>
            </a:p>
          </p:txBody>
        </p:sp>
        <p:sp>
          <p:nvSpPr>
            <p:cNvPr id="21" name="椭圆 20"/>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5982970" y="1255395"/>
            <a:ext cx="2192020" cy="4584065"/>
            <a:chOff x="1944" y="1977"/>
            <a:chExt cx="3452" cy="7219"/>
          </a:xfrm>
        </p:grpSpPr>
        <p:sp>
          <p:nvSpPr>
            <p:cNvPr id="25" name="任意多边形 24"/>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6" name="椭圆 25"/>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28" name="文本框 27"/>
            <p:cNvSpPr txBox="1"/>
            <p:nvPr/>
          </p:nvSpPr>
          <p:spPr>
            <a:xfrm>
              <a:off x="2246" y="3609"/>
              <a:ext cx="2848" cy="531"/>
            </a:xfrm>
            <a:prstGeom prst="rect">
              <a:avLst/>
            </a:prstGeom>
            <a:noFill/>
          </p:spPr>
          <p:txBody>
            <a:bodyPr wrap="none" rtlCol="0">
              <a:spAutoFit/>
            </a:bodyPr>
            <a:p>
              <a:pPr algn="l"/>
              <a:r>
                <a:rPr lang="zh-CN" altLang="en-US" sz="1600" dirty="0" smtClean="0">
                  <a:solidFill>
                    <a:schemeClr val="tx1">
                      <a:lumMod val="75000"/>
                      <a:lumOff val="25000"/>
                    </a:schemeClr>
                  </a:solidFill>
                  <a:latin typeface="+mj-ea"/>
                  <a:ea typeface="+mj-ea"/>
                  <a:cs typeface="+mn-ea"/>
                  <a:sym typeface="+mn-lt"/>
                </a:rPr>
                <a:t>添加您的文字内容</a:t>
              </a:r>
              <a:endParaRPr lang="zh-CN" altLang="en-US" sz="1600" dirty="0" smtClean="0">
                <a:solidFill>
                  <a:schemeClr val="tx1">
                    <a:lumMod val="75000"/>
                    <a:lumOff val="25000"/>
                  </a:schemeClr>
                </a:solidFill>
                <a:latin typeface="+mj-ea"/>
                <a:ea typeface="+mj-ea"/>
                <a:cs typeface="+mn-ea"/>
                <a:sym typeface="+mn-lt"/>
              </a:endParaRPr>
            </a:p>
          </p:txBody>
        </p:sp>
        <p:sp>
          <p:nvSpPr>
            <p:cNvPr id="29" name="文本框 28"/>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DIN Black" charset="0"/>
                  <a:ea typeface="+mj-ea"/>
                  <a:cs typeface="DIN Black" charset="0"/>
                  <a:sym typeface="+mn-ea"/>
                </a:rPr>
                <a:t>03</a:t>
              </a:r>
              <a:endParaRPr lang="en-US" altLang="zh-CN" sz="3000">
                <a:solidFill>
                  <a:schemeClr val="bg1"/>
                </a:solidFill>
                <a:latin typeface="DIN Black" charset="0"/>
                <a:ea typeface="+mj-ea"/>
                <a:cs typeface="DIN Black" charset="0"/>
                <a:sym typeface="+mn-ea"/>
              </a:endParaRPr>
            </a:p>
          </p:txBody>
        </p:sp>
        <p:sp>
          <p:nvSpPr>
            <p:cNvPr id="30" name="椭圆 29"/>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连接符 30"/>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3" name="组合 32"/>
          <p:cNvGrpSpPr/>
          <p:nvPr/>
        </p:nvGrpSpPr>
        <p:grpSpPr>
          <a:xfrm>
            <a:off x="8357235" y="1255395"/>
            <a:ext cx="2192020" cy="4584065"/>
            <a:chOff x="1944" y="1977"/>
            <a:chExt cx="3452" cy="7219"/>
          </a:xfrm>
        </p:grpSpPr>
        <p:sp>
          <p:nvSpPr>
            <p:cNvPr id="34" name="任意多边形 33"/>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5" name="椭圆 34"/>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37" name="文本框 36"/>
            <p:cNvSpPr txBox="1"/>
            <p:nvPr/>
          </p:nvSpPr>
          <p:spPr>
            <a:xfrm>
              <a:off x="2246" y="3609"/>
              <a:ext cx="2848" cy="531"/>
            </a:xfrm>
            <a:prstGeom prst="rect">
              <a:avLst/>
            </a:prstGeom>
            <a:noFill/>
          </p:spPr>
          <p:txBody>
            <a:bodyPr wrap="none" rtlCol="0">
              <a:spAutoFit/>
            </a:bodyPr>
            <a:p>
              <a:pPr algn="l"/>
              <a:r>
                <a:rPr lang="zh-CN" altLang="en-US" sz="1600" dirty="0" smtClean="0">
                  <a:solidFill>
                    <a:schemeClr val="tx1">
                      <a:lumMod val="75000"/>
                      <a:lumOff val="25000"/>
                    </a:schemeClr>
                  </a:solidFill>
                  <a:latin typeface="+mj-ea"/>
                  <a:ea typeface="+mj-ea"/>
                  <a:cs typeface="+mn-ea"/>
                  <a:sym typeface="+mn-lt"/>
                </a:rPr>
                <a:t>添加您的文字内容</a:t>
              </a:r>
              <a:endParaRPr lang="zh-CN" altLang="en-US" sz="1600" dirty="0" smtClean="0">
                <a:solidFill>
                  <a:schemeClr val="tx1">
                    <a:lumMod val="75000"/>
                    <a:lumOff val="25000"/>
                  </a:schemeClr>
                </a:solidFill>
                <a:latin typeface="+mj-ea"/>
                <a:ea typeface="+mj-ea"/>
                <a:cs typeface="+mn-ea"/>
                <a:sym typeface="+mn-lt"/>
              </a:endParaRPr>
            </a:p>
          </p:txBody>
        </p:sp>
        <p:sp>
          <p:nvSpPr>
            <p:cNvPr id="38" name="文本框 37"/>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mj-ea"/>
                  <a:ea typeface="+mj-ea"/>
                  <a:sym typeface="+mn-ea"/>
                </a:rPr>
                <a:t>04</a:t>
              </a:r>
              <a:endParaRPr lang="en-US" altLang="zh-CN" sz="3000">
                <a:solidFill>
                  <a:schemeClr val="bg1"/>
                </a:solidFill>
                <a:latin typeface="+mj-ea"/>
                <a:ea typeface="+mj-ea"/>
                <a:sym typeface="+mn-ea"/>
              </a:endParaRPr>
            </a:p>
          </p:txBody>
        </p:sp>
        <p:sp>
          <p:nvSpPr>
            <p:cNvPr id="39" name="椭圆 38"/>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0" name="直接连接符 39"/>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项目</a:t>
            </a:r>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分工</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组合 12"/>
          <p:cNvGrpSpPr/>
          <p:nvPr/>
        </p:nvGrpSpPr>
        <p:grpSpPr>
          <a:xfrm>
            <a:off x="932815" y="1500505"/>
            <a:ext cx="4675505" cy="1118870"/>
            <a:chOff x="1319" y="2363"/>
            <a:chExt cx="7363" cy="1762"/>
          </a:xfrm>
        </p:grpSpPr>
        <p:sp>
          <p:nvSpPr>
            <p:cNvPr id="4" name="任意多边形 3"/>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 name="矩形 4"/>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11" name="文本框 10"/>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14" name="组合 13"/>
          <p:cNvGrpSpPr/>
          <p:nvPr/>
        </p:nvGrpSpPr>
        <p:grpSpPr>
          <a:xfrm>
            <a:off x="5947410" y="1505585"/>
            <a:ext cx="4675505" cy="1118870"/>
            <a:chOff x="1319" y="2363"/>
            <a:chExt cx="7363" cy="1762"/>
          </a:xfrm>
        </p:grpSpPr>
        <p:sp>
          <p:nvSpPr>
            <p:cNvPr id="16" name="任意多边形 15"/>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矩形 16"/>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22" name="文本框 21"/>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23" name="组合 22"/>
          <p:cNvGrpSpPr/>
          <p:nvPr/>
        </p:nvGrpSpPr>
        <p:grpSpPr>
          <a:xfrm>
            <a:off x="932815" y="2872740"/>
            <a:ext cx="4675505" cy="1118870"/>
            <a:chOff x="1319" y="2363"/>
            <a:chExt cx="7363" cy="1762"/>
          </a:xfrm>
        </p:grpSpPr>
        <p:sp>
          <p:nvSpPr>
            <p:cNvPr id="24" name="任意多边形 23"/>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7" name="矩形 26"/>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70" name="文本框 69"/>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79" name="组合 78"/>
          <p:cNvGrpSpPr/>
          <p:nvPr/>
        </p:nvGrpSpPr>
        <p:grpSpPr>
          <a:xfrm>
            <a:off x="5947410" y="2877820"/>
            <a:ext cx="4675505" cy="1118870"/>
            <a:chOff x="1319" y="2363"/>
            <a:chExt cx="7363" cy="1762"/>
          </a:xfrm>
        </p:grpSpPr>
        <p:sp>
          <p:nvSpPr>
            <p:cNvPr id="80" name="任意多边形 79"/>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1" name="矩形 80"/>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椭圆 81"/>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84" name="文本框 83"/>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85" name="组合 84"/>
          <p:cNvGrpSpPr/>
          <p:nvPr/>
        </p:nvGrpSpPr>
        <p:grpSpPr>
          <a:xfrm>
            <a:off x="932815" y="4298315"/>
            <a:ext cx="4675505" cy="1118870"/>
            <a:chOff x="1319" y="2363"/>
            <a:chExt cx="7363" cy="1762"/>
          </a:xfrm>
        </p:grpSpPr>
        <p:sp>
          <p:nvSpPr>
            <p:cNvPr id="86" name="任意多边形 85"/>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7" name="矩形 86"/>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椭圆 87"/>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90" name="文本框 89"/>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91" name="组合 90"/>
          <p:cNvGrpSpPr/>
          <p:nvPr/>
        </p:nvGrpSpPr>
        <p:grpSpPr>
          <a:xfrm>
            <a:off x="5947410" y="4303395"/>
            <a:ext cx="4675505" cy="1118870"/>
            <a:chOff x="1319" y="2363"/>
            <a:chExt cx="7363" cy="1762"/>
          </a:xfrm>
        </p:grpSpPr>
        <p:sp>
          <p:nvSpPr>
            <p:cNvPr id="92" name="任意多边形 91"/>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3" name="矩形 92"/>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96" name="文本框 95"/>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sp>
        <p:nvSpPr>
          <p:cNvPr id="98" name="任意多边形 97"/>
          <p:cNvSpPr/>
          <p:nvPr/>
        </p:nvSpPr>
        <p:spPr>
          <a:xfrm>
            <a:off x="4867275" y="3282950"/>
            <a:ext cx="389890" cy="291465"/>
          </a:xfrm>
          <a:custGeom>
            <a:avLst/>
            <a:gdLst>
              <a:gd name="adj" fmla="val 20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051" h="3771">
                <a:moveTo>
                  <a:pt x="0" y="768"/>
                </a:moveTo>
                <a:lnTo>
                  <a:pt x="0" y="748"/>
                </a:lnTo>
                <a:cubicBezTo>
                  <a:pt x="-12" y="326"/>
                  <a:pt x="412" y="-10"/>
                  <a:pt x="750" y="0"/>
                </a:cubicBezTo>
                <a:lnTo>
                  <a:pt x="768" y="0"/>
                </a:lnTo>
                <a:lnTo>
                  <a:pt x="4282" y="0"/>
                </a:lnTo>
                <a:lnTo>
                  <a:pt x="4302" y="0"/>
                </a:lnTo>
                <a:cubicBezTo>
                  <a:pt x="4724" y="-12"/>
                  <a:pt x="5060" y="412"/>
                  <a:pt x="5050" y="750"/>
                </a:cubicBezTo>
                <a:lnTo>
                  <a:pt x="5050" y="768"/>
                </a:lnTo>
                <a:lnTo>
                  <a:pt x="5050" y="3002"/>
                </a:lnTo>
                <a:lnTo>
                  <a:pt x="5050" y="3022"/>
                </a:lnTo>
                <a:cubicBezTo>
                  <a:pt x="5062" y="3444"/>
                  <a:pt x="4638" y="3780"/>
                  <a:pt x="4300" y="3770"/>
                </a:cubicBezTo>
                <a:lnTo>
                  <a:pt x="4282" y="3770"/>
                </a:lnTo>
                <a:lnTo>
                  <a:pt x="768" y="3770"/>
                </a:lnTo>
                <a:lnTo>
                  <a:pt x="748" y="3770"/>
                </a:lnTo>
                <a:cubicBezTo>
                  <a:pt x="326" y="3782"/>
                  <a:pt x="-10" y="3358"/>
                  <a:pt x="0" y="3020"/>
                </a:cubicBezTo>
                <a:lnTo>
                  <a:pt x="0" y="3002"/>
                </a:lnTo>
                <a:lnTo>
                  <a:pt x="0" y="768"/>
                </a:lnTo>
                <a:close/>
                <a:moveTo>
                  <a:pt x="602" y="475"/>
                </a:moveTo>
                <a:cubicBezTo>
                  <a:pt x="660" y="430"/>
                  <a:pt x="757" y="402"/>
                  <a:pt x="814" y="405"/>
                </a:cubicBezTo>
                <a:lnTo>
                  <a:pt x="823" y="405"/>
                </a:lnTo>
                <a:lnTo>
                  <a:pt x="4227" y="405"/>
                </a:lnTo>
                <a:lnTo>
                  <a:pt x="4237" y="405"/>
                </a:lnTo>
                <a:cubicBezTo>
                  <a:pt x="4310" y="400"/>
                  <a:pt x="4404" y="441"/>
                  <a:pt x="4439" y="468"/>
                </a:cubicBezTo>
                <a:lnTo>
                  <a:pt x="2515" y="1670"/>
                </a:lnTo>
                <a:lnTo>
                  <a:pt x="602" y="475"/>
                </a:lnTo>
                <a:close/>
                <a:moveTo>
                  <a:pt x="4617" y="830"/>
                </a:moveTo>
                <a:lnTo>
                  <a:pt x="4617" y="2975"/>
                </a:lnTo>
                <a:lnTo>
                  <a:pt x="4617" y="2985"/>
                </a:lnTo>
                <a:cubicBezTo>
                  <a:pt x="4624" y="3200"/>
                  <a:pt x="4408" y="3370"/>
                  <a:pt x="4236" y="3365"/>
                </a:cubicBezTo>
                <a:lnTo>
                  <a:pt x="4227" y="3365"/>
                </a:lnTo>
                <a:lnTo>
                  <a:pt x="823" y="3365"/>
                </a:lnTo>
                <a:lnTo>
                  <a:pt x="813" y="3365"/>
                </a:lnTo>
                <a:cubicBezTo>
                  <a:pt x="598" y="3372"/>
                  <a:pt x="428" y="3156"/>
                  <a:pt x="433" y="2984"/>
                </a:cubicBezTo>
                <a:lnTo>
                  <a:pt x="433" y="2975"/>
                </a:lnTo>
                <a:lnTo>
                  <a:pt x="433" y="843"/>
                </a:lnTo>
                <a:lnTo>
                  <a:pt x="2362" y="2049"/>
                </a:lnTo>
                <a:lnTo>
                  <a:pt x="2364" y="2046"/>
                </a:lnTo>
                <a:cubicBezTo>
                  <a:pt x="2364" y="2046"/>
                  <a:pt x="2389" y="2067"/>
                  <a:pt x="2397" y="2071"/>
                </a:cubicBezTo>
                <a:cubicBezTo>
                  <a:pt x="2423" y="2092"/>
                  <a:pt x="2472" y="2101"/>
                  <a:pt x="2504" y="2101"/>
                </a:cubicBezTo>
                <a:cubicBezTo>
                  <a:pt x="2535" y="2102"/>
                  <a:pt x="2572" y="2093"/>
                  <a:pt x="2589" y="2082"/>
                </a:cubicBezTo>
                <a:cubicBezTo>
                  <a:pt x="2604" y="2081"/>
                  <a:pt x="2651" y="2062"/>
                  <a:pt x="2665" y="2049"/>
                </a:cubicBezTo>
                <a:lnTo>
                  <a:pt x="2665" y="2050"/>
                </a:lnTo>
                <a:lnTo>
                  <a:pt x="4617" y="830"/>
                </a:lnTo>
                <a:close/>
                <a:moveTo>
                  <a:pt x="2364" y="2046"/>
                </a:moveTo>
                <a:lnTo>
                  <a:pt x="2364" y="2046"/>
                </a:lnTo>
                <a:lnTo>
                  <a:pt x="2364" y="2046"/>
                </a:lnTo>
                <a:lnTo>
                  <a:pt x="2365" y="2046"/>
                </a:lnTo>
                <a:lnTo>
                  <a:pt x="2364" y="2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9" name="任意多边形 98"/>
          <p:cNvSpPr/>
          <p:nvPr/>
        </p:nvSpPr>
        <p:spPr>
          <a:xfrm>
            <a:off x="4869815" y="4640580"/>
            <a:ext cx="390525" cy="4273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7" name="任意多边形 96"/>
          <p:cNvSpPr/>
          <p:nvPr/>
        </p:nvSpPr>
        <p:spPr>
          <a:xfrm>
            <a:off x="9906000" y="1910715"/>
            <a:ext cx="344170" cy="309245"/>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100" name="图片 15" descr="C:\Users\Administrator\Desktop\网址.svg网址"/>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4867275" y="1863725"/>
            <a:ext cx="393065" cy="393065"/>
          </a:xfrm>
          <a:prstGeom prst="rect">
            <a:avLst/>
          </a:prstGeom>
        </p:spPr>
      </p:pic>
      <p:sp>
        <p:nvSpPr>
          <p:cNvPr id="285" name="任意多边形 284"/>
          <p:cNvSpPr/>
          <p:nvPr/>
        </p:nvSpPr>
        <p:spPr>
          <a:xfrm>
            <a:off x="9863455" y="3214370"/>
            <a:ext cx="429895" cy="42989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1" name="任意多边形 100"/>
          <p:cNvSpPr/>
          <p:nvPr/>
        </p:nvSpPr>
        <p:spPr>
          <a:xfrm>
            <a:off x="9872980" y="4640580"/>
            <a:ext cx="420370" cy="35369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1" h="2507">
                <a:moveTo>
                  <a:pt x="5" y="2351"/>
                </a:moveTo>
                <a:lnTo>
                  <a:pt x="5" y="2346"/>
                </a:lnTo>
                <a:cubicBezTo>
                  <a:pt x="3" y="2261"/>
                  <a:pt x="89" y="2192"/>
                  <a:pt x="158" y="2194"/>
                </a:cubicBezTo>
                <a:lnTo>
                  <a:pt x="162" y="2194"/>
                </a:lnTo>
                <a:lnTo>
                  <a:pt x="163" y="2194"/>
                </a:lnTo>
                <a:cubicBezTo>
                  <a:pt x="171" y="2194"/>
                  <a:pt x="186" y="2196"/>
                  <a:pt x="185" y="2196"/>
                </a:cubicBezTo>
                <a:cubicBezTo>
                  <a:pt x="187" y="2195"/>
                  <a:pt x="197" y="2194"/>
                  <a:pt x="198" y="2194"/>
                </a:cubicBezTo>
                <a:lnTo>
                  <a:pt x="198" y="2194"/>
                </a:lnTo>
                <a:lnTo>
                  <a:pt x="2801" y="2194"/>
                </a:lnTo>
                <a:lnTo>
                  <a:pt x="2802" y="2194"/>
                </a:lnTo>
                <a:cubicBezTo>
                  <a:pt x="2808" y="2194"/>
                  <a:pt x="2818" y="2197"/>
                  <a:pt x="2817" y="2197"/>
                </a:cubicBezTo>
                <a:cubicBezTo>
                  <a:pt x="2824" y="2195"/>
                  <a:pt x="2840" y="2194"/>
                  <a:pt x="2843" y="2194"/>
                </a:cubicBezTo>
                <a:lnTo>
                  <a:pt x="2844" y="2194"/>
                </a:lnTo>
                <a:lnTo>
                  <a:pt x="2844" y="2194"/>
                </a:lnTo>
                <a:lnTo>
                  <a:pt x="2845" y="2194"/>
                </a:lnTo>
                <a:lnTo>
                  <a:pt x="2849" y="2194"/>
                </a:lnTo>
                <a:cubicBezTo>
                  <a:pt x="2935" y="2192"/>
                  <a:pt x="3003" y="2278"/>
                  <a:pt x="3001" y="2347"/>
                </a:cubicBezTo>
                <a:lnTo>
                  <a:pt x="3001" y="2351"/>
                </a:lnTo>
                <a:lnTo>
                  <a:pt x="3001" y="2355"/>
                </a:lnTo>
                <a:cubicBezTo>
                  <a:pt x="3004" y="2441"/>
                  <a:pt x="2917" y="2509"/>
                  <a:pt x="2848" y="2507"/>
                </a:cubicBezTo>
                <a:lnTo>
                  <a:pt x="2845" y="2507"/>
                </a:lnTo>
                <a:lnTo>
                  <a:pt x="2843" y="2507"/>
                </a:lnTo>
                <a:lnTo>
                  <a:pt x="2842" y="2507"/>
                </a:lnTo>
                <a:cubicBezTo>
                  <a:pt x="2833" y="2507"/>
                  <a:pt x="2818" y="2505"/>
                  <a:pt x="2817" y="2505"/>
                </a:cubicBezTo>
                <a:cubicBezTo>
                  <a:pt x="2815" y="2506"/>
                  <a:pt x="2804" y="2507"/>
                  <a:pt x="2802" y="2507"/>
                </a:cubicBezTo>
                <a:lnTo>
                  <a:pt x="2801" y="2507"/>
                </a:lnTo>
                <a:lnTo>
                  <a:pt x="2801" y="2507"/>
                </a:lnTo>
                <a:lnTo>
                  <a:pt x="198" y="2507"/>
                </a:lnTo>
                <a:lnTo>
                  <a:pt x="197" y="2507"/>
                </a:lnTo>
                <a:cubicBezTo>
                  <a:pt x="192" y="2507"/>
                  <a:pt x="184" y="2505"/>
                  <a:pt x="185" y="2505"/>
                </a:cubicBezTo>
                <a:cubicBezTo>
                  <a:pt x="180" y="2506"/>
                  <a:pt x="165" y="2507"/>
                  <a:pt x="163" y="2507"/>
                </a:cubicBezTo>
                <a:lnTo>
                  <a:pt x="162" y="2507"/>
                </a:lnTo>
                <a:lnTo>
                  <a:pt x="162" y="2507"/>
                </a:lnTo>
                <a:lnTo>
                  <a:pt x="162" y="2507"/>
                </a:lnTo>
                <a:lnTo>
                  <a:pt x="157" y="2507"/>
                </a:lnTo>
                <a:cubicBezTo>
                  <a:pt x="72" y="2510"/>
                  <a:pt x="3" y="2423"/>
                  <a:pt x="5" y="2354"/>
                </a:cubicBezTo>
                <a:lnTo>
                  <a:pt x="5" y="2351"/>
                </a:lnTo>
                <a:close/>
                <a:moveTo>
                  <a:pt x="0" y="333"/>
                </a:moveTo>
                <a:lnTo>
                  <a:pt x="0" y="325"/>
                </a:lnTo>
                <a:cubicBezTo>
                  <a:pt x="-5" y="142"/>
                  <a:pt x="179" y="-4"/>
                  <a:pt x="325" y="0"/>
                </a:cubicBezTo>
                <a:lnTo>
                  <a:pt x="333" y="0"/>
                </a:lnTo>
                <a:lnTo>
                  <a:pt x="2668" y="0"/>
                </a:lnTo>
                <a:lnTo>
                  <a:pt x="2676" y="0"/>
                </a:lnTo>
                <a:cubicBezTo>
                  <a:pt x="2859" y="-5"/>
                  <a:pt x="3005" y="179"/>
                  <a:pt x="3001" y="325"/>
                </a:cubicBezTo>
                <a:lnTo>
                  <a:pt x="3001" y="333"/>
                </a:lnTo>
                <a:lnTo>
                  <a:pt x="3001" y="1667"/>
                </a:lnTo>
                <a:lnTo>
                  <a:pt x="3001" y="1675"/>
                </a:lnTo>
                <a:cubicBezTo>
                  <a:pt x="3006" y="1858"/>
                  <a:pt x="2822" y="2004"/>
                  <a:pt x="2676" y="2000"/>
                </a:cubicBezTo>
                <a:lnTo>
                  <a:pt x="2668" y="2000"/>
                </a:lnTo>
                <a:lnTo>
                  <a:pt x="333" y="2000"/>
                </a:lnTo>
                <a:lnTo>
                  <a:pt x="325" y="2000"/>
                </a:lnTo>
                <a:cubicBezTo>
                  <a:pt x="142" y="2005"/>
                  <a:pt x="-4" y="1821"/>
                  <a:pt x="0" y="1675"/>
                </a:cubicBezTo>
                <a:lnTo>
                  <a:pt x="0" y="1667"/>
                </a:lnTo>
                <a:lnTo>
                  <a:pt x="0" y="333"/>
                </a:lnTo>
                <a:close/>
                <a:moveTo>
                  <a:pt x="276" y="495"/>
                </a:moveTo>
                <a:lnTo>
                  <a:pt x="276" y="489"/>
                </a:lnTo>
                <a:cubicBezTo>
                  <a:pt x="272" y="350"/>
                  <a:pt x="411" y="240"/>
                  <a:pt x="522" y="243"/>
                </a:cubicBezTo>
                <a:lnTo>
                  <a:pt x="528" y="243"/>
                </a:lnTo>
                <a:lnTo>
                  <a:pt x="2473" y="243"/>
                </a:lnTo>
                <a:lnTo>
                  <a:pt x="2479" y="243"/>
                </a:lnTo>
                <a:cubicBezTo>
                  <a:pt x="2618" y="239"/>
                  <a:pt x="2728" y="378"/>
                  <a:pt x="2725" y="489"/>
                </a:cubicBezTo>
                <a:lnTo>
                  <a:pt x="2725" y="495"/>
                </a:lnTo>
                <a:lnTo>
                  <a:pt x="2725" y="1505"/>
                </a:lnTo>
                <a:lnTo>
                  <a:pt x="2725" y="1511"/>
                </a:lnTo>
                <a:cubicBezTo>
                  <a:pt x="2729" y="1650"/>
                  <a:pt x="2590" y="1760"/>
                  <a:pt x="2479" y="1757"/>
                </a:cubicBezTo>
                <a:lnTo>
                  <a:pt x="2473" y="1757"/>
                </a:lnTo>
                <a:lnTo>
                  <a:pt x="528" y="1757"/>
                </a:lnTo>
                <a:lnTo>
                  <a:pt x="522" y="1757"/>
                </a:lnTo>
                <a:cubicBezTo>
                  <a:pt x="383" y="1761"/>
                  <a:pt x="273" y="1622"/>
                  <a:pt x="276" y="1511"/>
                </a:cubicBezTo>
                <a:lnTo>
                  <a:pt x="276" y="1505"/>
                </a:lnTo>
                <a:lnTo>
                  <a:pt x="276" y="495"/>
                </a:lnTo>
                <a:close/>
                <a:moveTo>
                  <a:pt x="1331" y="367"/>
                </a:moveTo>
                <a:cubicBezTo>
                  <a:pt x="1332" y="367"/>
                  <a:pt x="1340" y="366"/>
                  <a:pt x="1340" y="366"/>
                </a:cubicBezTo>
                <a:lnTo>
                  <a:pt x="1340" y="366"/>
                </a:lnTo>
                <a:lnTo>
                  <a:pt x="1669" y="366"/>
                </a:lnTo>
                <a:cubicBezTo>
                  <a:pt x="1672" y="366"/>
                  <a:pt x="1677" y="367"/>
                  <a:pt x="1676" y="367"/>
                </a:cubicBezTo>
                <a:lnTo>
                  <a:pt x="1678" y="366"/>
                </a:lnTo>
                <a:lnTo>
                  <a:pt x="1681" y="366"/>
                </a:lnTo>
                <a:lnTo>
                  <a:pt x="1684" y="366"/>
                </a:lnTo>
                <a:lnTo>
                  <a:pt x="1687" y="366"/>
                </a:lnTo>
                <a:lnTo>
                  <a:pt x="1690" y="366"/>
                </a:lnTo>
                <a:cubicBezTo>
                  <a:pt x="1752" y="364"/>
                  <a:pt x="1801" y="426"/>
                  <a:pt x="1799" y="475"/>
                </a:cubicBezTo>
                <a:lnTo>
                  <a:pt x="1799" y="478"/>
                </a:lnTo>
                <a:lnTo>
                  <a:pt x="1799" y="481"/>
                </a:lnTo>
                <a:cubicBezTo>
                  <a:pt x="1801" y="543"/>
                  <a:pt x="1739" y="592"/>
                  <a:pt x="1690" y="590"/>
                </a:cubicBezTo>
                <a:cubicBezTo>
                  <a:pt x="1685" y="590"/>
                  <a:pt x="1672" y="589"/>
                  <a:pt x="1675" y="589"/>
                </a:cubicBezTo>
                <a:lnTo>
                  <a:pt x="1674" y="589"/>
                </a:lnTo>
                <a:lnTo>
                  <a:pt x="1673" y="590"/>
                </a:lnTo>
                <a:lnTo>
                  <a:pt x="1671" y="590"/>
                </a:lnTo>
                <a:lnTo>
                  <a:pt x="1670" y="590"/>
                </a:lnTo>
                <a:lnTo>
                  <a:pt x="1669" y="590"/>
                </a:lnTo>
                <a:lnTo>
                  <a:pt x="1340" y="590"/>
                </a:lnTo>
                <a:lnTo>
                  <a:pt x="1339" y="590"/>
                </a:lnTo>
                <a:cubicBezTo>
                  <a:pt x="1336" y="590"/>
                  <a:pt x="1331" y="589"/>
                  <a:pt x="1331" y="589"/>
                </a:cubicBezTo>
                <a:cubicBezTo>
                  <a:pt x="1326" y="590"/>
                  <a:pt x="1316" y="590"/>
                  <a:pt x="1315" y="590"/>
                </a:cubicBezTo>
                <a:lnTo>
                  <a:pt x="1314" y="590"/>
                </a:lnTo>
                <a:lnTo>
                  <a:pt x="1314" y="590"/>
                </a:lnTo>
                <a:lnTo>
                  <a:pt x="1311" y="590"/>
                </a:lnTo>
                <a:cubicBezTo>
                  <a:pt x="1250" y="592"/>
                  <a:pt x="1201" y="530"/>
                  <a:pt x="1202" y="481"/>
                </a:cubicBezTo>
                <a:lnTo>
                  <a:pt x="1202" y="478"/>
                </a:lnTo>
                <a:lnTo>
                  <a:pt x="1202" y="475"/>
                </a:lnTo>
                <a:cubicBezTo>
                  <a:pt x="1200" y="414"/>
                  <a:pt x="1262" y="365"/>
                  <a:pt x="1311" y="366"/>
                </a:cubicBezTo>
                <a:lnTo>
                  <a:pt x="1314" y="366"/>
                </a:lnTo>
                <a:lnTo>
                  <a:pt x="1315" y="366"/>
                </a:lnTo>
                <a:cubicBezTo>
                  <a:pt x="1322" y="366"/>
                  <a:pt x="1332" y="367"/>
                  <a:pt x="1331" y="3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明年工作计划</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1830705" y="1129030"/>
            <a:ext cx="7818120" cy="4632325"/>
            <a:chOff x="2883" y="2138"/>
            <a:chExt cx="12312" cy="7295"/>
          </a:xfrm>
        </p:grpSpPr>
        <p:sp>
          <p:nvSpPr>
            <p:cNvPr id="10" name="饼形 9"/>
            <p:cNvSpPr/>
            <p:nvPr/>
          </p:nvSpPr>
          <p:spPr>
            <a:xfrm>
              <a:off x="2883" y="3168"/>
              <a:ext cx="5200" cy="5200"/>
            </a:xfrm>
            <a:prstGeom prst="pie">
              <a:avLst>
                <a:gd name="adj1" fmla="val 5400000"/>
                <a:gd name="adj2" fmla="val 1620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饼形 10"/>
            <p:cNvSpPr/>
            <p:nvPr/>
          </p:nvSpPr>
          <p:spPr>
            <a:xfrm>
              <a:off x="3023" y="3168"/>
              <a:ext cx="5200" cy="5200"/>
            </a:xfrm>
            <a:prstGeom prst="pie">
              <a:avLst>
                <a:gd name="adj1" fmla="val 16200000"/>
                <a:gd name="adj2" fmla="val 19843842"/>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 name="饼形 11"/>
            <p:cNvSpPr/>
            <p:nvPr/>
          </p:nvSpPr>
          <p:spPr>
            <a:xfrm rot="4560000">
              <a:off x="3023" y="3168"/>
              <a:ext cx="5200" cy="5200"/>
            </a:xfrm>
            <a:prstGeom prst="pie">
              <a:avLst>
                <a:gd name="adj1" fmla="val 15541498"/>
                <a:gd name="adj2" fmla="val 19000874"/>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3" name="饼形 12"/>
            <p:cNvSpPr/>
            <p:nvPr/>
          </p:nvSpPr>
          <p:spPr>
            <a:xfrm rot="4560000">
              <a:off x="3023" y="3168"/>
              <a:ext cx="5200" cy="5200"/>
            </a:xfrm>
            <a:prstGeom prst="pie">
              <a:avLst>
                <a:gd name="adj1" fmla="val 19273642"/>
                <a:gd name="adj2" fmla="val 839999"/>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 name="椭圆 13"/>
            <p:cNvSpPr/>
            <p:nvPr/>
          </p:nvSpPr>
          <p:spPr>
            <a:xfrm>
              <a:off x="3478" y="3672"/>
              <a:ext cx="4193" cy="4193"/>
            </a:xfrm>
            <a:prstGeom prst="ellipse">
              <a:avLst/>
            </a:prstGeom>
            <a:gradFill>
              <a:gsLst>
                <a:gs pos="0">
                  <a:schemeClr val="accent1">
                    <a:lumMod val="5000"/>
                    <a:lumOff val="95000"/>
                  </a:schemeClr>
                </a:gs>
                <a:gs pos="100000">
                  <a:schemeClr val="bg1">
                    <a:lumMod val="95000"/>
                  </a:schemeClr>
                </a:gs>
              </a:gsLst>
              <a:lin ang="5400000"/>
            </a:gradFill>
            <a:ln>
              <a:noFill/>
            </a:ln>
            <a:effectLst>
              <a:outerShdw blurRad="406400" dist="381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3932" y="5008"/>
              <a:ext cx="3284" cy="1598"/>
            </a:xfrm>
            <a:prstGeom prst="rect">
              <a:avLst/>
            </a:prstGeom>
            <a:noFill/>
          </p:spPr>
          <p:txBody>
            <a:bodyPr wrap="square" rtlCol="0">
              <a:spAutoFit/>
            </a:bodyPr>
            <a:p>
              <a:pPr algn="ctr"/>
              <a:r>
                <a:rPr lang="zh-CN" altLang="en-US" sz="3000" dirty="0" smtClean="0">
                  <a:solidFill>
                    <a:srgbClr val="27364C"/>
                  </a:solidFill>
                  <a:latin typeface="+mj-ea"/>
                  <a:ea typeface="+mj-ea"/>
                  <a:cs typeface="+mn-ea"/>
                  <a:sym typeface="+mn-lt"/>
                </a:rPr>
                <a:t>您的文字内容</a:t>
              </a:r>
              <a:endParaRPr lang="zh-CN" altLang="en-US" sz="3000" dirty="0" smtClean="0">
                <a:solidFill>
                  <a:srgbClr val="27364C"/>
                </a:solidFill>
                <a:latin typeface="+mj-ea"/>
                <a:ea typeface="+mj-ea"/>
                <a:cs typeface="+mn-ea"/>
                <a:sym typeface="+mn-lt"/>
              </a:endParaRPr>
            </a:p>
          </p:txBody>
        </p:sp>
        <p:grpSp>
          <p:nvGrpSpPr>
            <p:cNvPr id="16" name="组合 15"/>
            <p:cNvGrpSpPr/>
            <p:nvPr/>
          </p:nvGrpSpPr>
          <p:grpSpPr>
            <a:xfrm>
              <a:off x="6961" y="2138"/>
              <a:ext cx="3423" cy="2022"/>
              <a:chOff x="5191" y="1778"/>
              <a:chExt cx="3423" cy="2022"/>
            </a:xfrm>
          </p:grpSpPr>
          <p:grpSp>
            <p:nvGrpSpPr>
              <p:cNvPr id="17" name="组合 16"/>
              <p:cNvGrpSpPr/>
              <p:nvPr/>
            </p:nvGrpSpPr>
            <p:grpSpPr>
              <a:xfrm>
                <a:off x="6592" y="1778"/>
                <a:ext cx="2023" cy="2023"/>
                <a:chOff x="7029" y="1960"/>
                <a:chExt cx="1820" cy="1820"/>
              </a:xfrm>
            </p:grpSpPr>
            <p:sp>
              <p:nvSpPr>
                <p:cNvPr id="18" name="椭圆 17"/>
                <p:cNvSpPr/>
                <p:nvPr/>
              </p:nvSpPr>
              <p:spPr>
                <a:xfrm>
                  <a:off x="7029" y="1960"/>
                  <a:ext cx="1821" cy="1821"/>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7201" y="2132"/>
                  <a:ext cx="1478" cy="1478"/>
                </a:xfrm>
                <a:prstGeom prst="ellipse">
                  <a:avLst/>
                </a:prstGeom>
                <a:gradFill>
                  <a:gsLst>
                    <a:gs pos="0">
                      <a:schemeClr val="accent1">
                        <a:lumMod val="5000"/>
                        <a:lumOff val="95000"/>
                      </a:schemeClr>
                    </a:gs>
                    <a:gs pos="100000">
                      <a:schemeClr val="bg1">
                        <a:lumMod val="95000"/>
                      </a:schemeClr>
                    </a:gs>
                  </a:gsLst>
                  <a:lin ang="54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椭圆 19"/>
              <p:cNvSpPr/>
              <p:nvPr/>
            </p:nvSpPr>
            <p:spPr>
              <a:xfrm>
                <a:off x="5191" y="2935"/>
                <a:ext cx="150" cy="150"/>
              </a:xfrm>
              <a:prstGeom prst="ellipse">
                <a:avLst/>
              </a:prstGeom>
              <a:solidFill>
                <a:srgbClr val="9AA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连接符 20"/>
              <p:cNvCxnSpPr>
                <a:stCxn id="20" idx="7"/>
              </p:cNvCxnSpPr>
              <p:nvPr/>
            </p:nvCxnSpPr>
            <p:spPr>
              <a:xfrm flipV="1">
                <a:off x="5319" y="2505"/>
                <a:ext cx="292" cy="4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611" y="2511"/>
                <a:ext cx="9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flipV="1">
              <a:off x="6961" y="7411"/>
              <a:ext cx="3423" cy="2022"/>
              <a:chOff x="5191" y="1778"/>
              <a:chExt cx="3423" cy="2022"/>
            </a:xfrm>
          </p:grpSpPr>
          <p:grpSp>
            <p:nvGrpSpPr>
              <p:cNvPr id="24" name="组合 23"/>
              <p:cNvGrpSpPr/>
              <p:nvPr/>
            </p:nvGrpSpPr>
            <p:grpSpPr>
              <a:xfrm>
                <a:off x="6592" y="1778"/>
                <a:ext cx="2023" cy="2023"/>
                <a:chOff x="7029" y="1960"/>
                <a:chExt cx="1820" cy="1820"/>
              </a:xfrm>
            </p:grpSpPr>
            <p:sp>
              <p:nvSpPr>
                <p:cNvPr id="25" name="椭圆 24"/>
                <p:cNvSpPr/>
                <p:nvPr/>
              </p:nvSpPr>
              <p:spPr>
                <a:xfrm>
                  <a:off x="7029" y="1960"/>
                  <a:ext cx="1821" cy="1821"/>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7201" y="2132"/>
                  <a:ext cx="1478" cy="1478"/>
                </a:xfrm>
                <a:prstGeom prst="ellipse">
                  <a:avLst/>
                </a:prstGeom>
                <a:gradFill>
                  <a:gsLst>
                    <a:gs pos="0">
                      <a:schemeClr val="accent1">
                        <a:lumMod val="5000"/>
                        <a:lumOff val="95000"/>
                      </a:schemeClr>
                    </a:gs>
                    <a:gs pos="100000">
                      <a:schemeClr val="bg1">
                        <a:lumMod val="85000"/>
                      </a:schemeClr>
                    </a:gs>
                  </a:gsLst>
                  <a:lin ang="54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7" name="椭圆 26"/>
              <p:cNvSpPr/>
              <p:nvPr/>
            </p:nvSpPr>
            <p:spPr>
              <a:xfrm>
                <a:off x="5191" y="2935"/>
                <a:ext cx="150" cy="150"/>
              </a:xfrm>
              <a:prstGeom prst="ellipse">
                <a:avLst/>
              </a:prstGeom>
              <a:solidFill>
                <a:srgbClr val="618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连接符 27"/>
              <p:cNvCxnSpPr>
                <a:stCxn id="27" idx="7"/>
              </p:cNvCxnSpPr>
              <p:nvPr/>
            </p:nvCxnSpPr>
            <p:spPr>
              <a:xfrm flipV="1">
                <a:off x="5319" y="2505"/>
                <a:ext cx="292" cy="4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611" y="2511"/>
                <a:ext cx="9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399" y="4895"/>
              <a:ext cx="2747" cy="2024"/>
              <a:chOff x="6629" y="4535"/>
              <a:chExt cx="2747" cy="2024"/>
            </a:xfrm>
          </p:grpSpPr>
          <p:cxnSp>
            <p:nvCxnSpPr>
              <p:cNvPr id="31" name="直接连接符 30"/>
              <p:cNvCxnSpPr/>
              <p:nvPr/>
            </p:nvCxnSpPr>
            <p:spPr>
              <a:xfrm>
                <a:off x="6629" y="5548"/>
                <a:ext cx="6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7352" y="4535"/>
                <a:ext cx="2024" cy="2024"/>
                <a:chOff x="7029" y="1960"/>
                <a:chExt cx="1821" cy="1821"/>
              </a:xfrm>
            </p:grpSpPr>
            <p:sp>
              <p:nvSpPr>
                <p:cNvPr id="33" name="椭圆 32"/>
                <p:cNvSpPr/>
                <p:nvPr/>
              </p:nvSpPr>
              <p:spPr>
                <a:xfrm>
                  <a:off x="7029" y="1960"/>
                  <a:ext cx="1821" cy="1821"/>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a:off x="7200" y="2131"/>
                  <a:ext cx="1478" cy="1478"/>
                </a:xfrm>
                <a:prstGeom prst="ellipse">
                  <a:avLst/>
                </a:prstGeom>
                <a:gradFill>
                  <a:gsLst>
                    <a:gs pos="0">
                      <a:schemeClr val="accent1">
                        <a:lumMod val="5000"/>
                        <a:lumOff val="95000"/>
                      </a:schemeClr>
                    </a:gs>
                    <a:gs pos="100000">
                      <a:schemeClr val="bg1">
                        <a:lumMod val="85000"/>
                      </a:schemeClr>
                    </a:gs>
                  </a:gsLst>
                  <a:lin ang="54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5" name="椭圆 34"/>
              <p:cNvSpPr/>
              <p:nvPr/>
            </p:nvSpPr>
            <p:spPr>
              <a:xfrm>
                <a:off x="6629" y="5473"/>
                <a:ext cx="150" cy="150"/>
              </a:xfrm>
              <a:prstGeom prst="ellipse">
                <a:avLst/>
              </a:prstGeom>
              <a:solidFill>
                <a:srgbClr val="618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4" name="组合 43"/>
            <p:cNvGrpSpPr/>
            <p:nvPr/>
          </p:nvGrpSpPr>
          <p:grpSpPr>
            <a:xfrm>
              <a:off x="11586" y="5006"/>
              <a:ext cx="3609" cy="1502"/>
              <a:chOff x="12294" y="531"/>
              <a:chExt cx="3609" cy="1502"/>
            </a:xfrm>
          </p:grpSpPr>
          <p:sp>
            <p:nvSpPr>
              <p:cNvPr id="45" name="Content Placeholder 2"/>
              <p:cNvSpPr txBox="1"/>
              <p:nvPr/>
            </p:nvSpPr>
            <p:spPr bwMode="auto">
              <a:xfrm>
                <a:off x="12294" y="955"/>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46" name="文本框 45"/>
              <p:cNvSpPr txBox="1"/>
              <p:nvPr/>
            </p:nvSpPr>
            <p:spPr>
              <a:xfrm>
                <a:off x="12294" y="531"/>
                <a:ext cx="3284" cy="531"/>
              </a:xfrm>
              <a:prstGeom prst="rect">
                <a:avLst/>
              </a:prstGeom>
              <a:noFill/>
            </p:spPr>
            <p:txBody>
              <a:bodyPr wrap="square" rtlCol="0">
                <a:spAutoFit/>
              </a:bodyPr>
              <a:lstStyle/>
              <a:p>
                <a:pPr algn="l"/>
                <a:r>
                  <a:rPr lang="zh-CN" altLang="en-US" sz="1600" dirty="0" smtClean="0">
                    <a:solidFill>
                      <a:srgbClr val="27364C"/>
                    </a:solidFill>
                    <a:latin typeface="+mj-ea"/>
                    <a:ea typeface="+mj-ea"/>
                    <a:cs typeface="+mn-ea"/>
                    <a:sym typeface="+mn-lt"/>
                  </a:rPr>
                  <a:t>您的文字内容</a:t>
                </a:r>
                <a:endParaRPr lang="zh-CN" altLang="en-US" sz="1600" dirty="0" smtClean="0">
                  <a:solidFill>
                    <a:srgbClr val="27364C"/>
                  </a:solidFill>
                  <a:latin typeface="+mj-ea"/>
                  <a:ea typeface="+mj-ea"/>
                  <a:cs typeface="+mn-ea"/>
                  <a:sym typeface="+mn-lt"/>
                </a:endParaRPr>
              </a:p>
            </p:txBody>
          </p:sp>
        </p:grpSp>
        <p:grpSp>
          <p:nvGrpSpPr>
            <p:cNvPr id="47" name="组合 46"/>
            <p:cNvGrpSpPr/>
            <p:nvPr/>
          </p:nvGrpSpPr>
          <p:grpSpPr>
            <a:xfrm>
              <a:off x="11146" y="2329"/>
              <a:ext cx="3609" cy="1502"/>
              <a:chOff x="12294" y="531"/>
              <a:chExt cx="3609" cy="1502"/>
            </a:xfrm>
          </p:grpSpPr>
          <p:sp>
            <p:nvSpPr>
              <p:cNvPr id="48" name="Content Placeholder 2"/>
              <p:cNvSpPr txBox="1"/>
              <p:nvPr/>
            </p:nvSpPr>
            <p:spPr bwMode="auto">
              <a:xfrm>
                <a:off x="12294" y="955"/>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49" name="文本框 48"/>
              <p:cNvSpPr txBox="1"/>
              <p:nvPr/>
            </p:nvSpPr>
            <p:spPr>
              <a:xfrm>
                <a:off x="12294" y="531"/>
                <a:ext cx="3284" cy="531"/>
              </a:xfrm>
              <a:prstGeom prst="rect">
                <a:avLst/>
              </a:prstGeom>
              <a:noFill/>
            </p:spPr>
            <p:txBody>
              <a:bodyPr wrap="square" rtlCol="0">
                <a:spAutoFit/>
              </a:bodyPr>
              <a:lstStyle/>
              <a:p>
                <a:pPr algn="l"/>
                <a:r>
                  <a:rPr lang="zh-CN" altLang="en-US" sz="1600" dirty="0" smtClean="0">
                    <a:solidFill>
                      <a:srgbClr val="27364C"/>
                    </a:solidFill>
                    <a:latin typeface="+mj-ea"/>
                    <a:ea typeface="+mj-ea"/>
                    <a:cs typeface="+mn-ea"/>
                    <a:sym typeface="+mn-lt"/>
                  </a:rPr>
                  <a:t>您的文字内容</a:t>
                </a:r>
                <a:endParaRPr lang="zh-CN" altLang="en-US" sz="1600" dirty="0" smtClean="0">
                  <a:solidFill>
                    <a:srgbClr val="27364C"/>
                  </a:solidFill>
                  <a:latin typeface="+mj-ea"/>
                  <a:ea typeface="+mj-ea"/>
                  <a:cs typeface="+mn-ea"/>
                  <a:sym typeface="+mn-lt"/>
                </a:endParaRPr>
              </a:p>
            </p:txBody>
          </p:sp>
        </p:grpSp>
        <p:grpSp>
          <p:nvGrpSpPr>
            <p:cNvPr id="50" name="组合 49"/>
            <p:cNvGrpSpPr/>
            <p:nvPr/>
          </p:nvGrpSpPr>
          <p:grpSpPr>
            <a:xfrm>
              <a:off x="10889" y="7670"/>
              <a:ext cx="3609" cy="1502"/>
              <a:chOff x="12294" y="531"/>
              <a:chExt cx="3609" cy="1502"/>
            </a:xfrm>
          </p:grpSpPr>
          <p:sp>
            <p:nvSpPr>
              <p:cNvPr id="51" name="Content Placeholder 2"/>
              <p:cNvSpPr txBox="1"/>
              <p:nvPr/>
            </p:nvSpPr>
            <p:spPr bwMode="auto">
              <a:xfrm>
                <a:off x="12294" y="955"/>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52" name="文本框 51"/>
              <p:cNvSpPr txBox="1"/>
              <p:nvPr/>
            </p:nvSpPr>
            <p:spPr>
              <a:xfrm>
                <a:off x="12294" y="531"/>
                <a:ext cx="3284" cy="531"/>
              </a:xfrm>
              <a:prstGeom prst="rect">
                <a:avLst/>
              </a:prstGeom>
              <a:noFill/>
            </p:spPr>
            <p:txBody>
              <a:bodyPr wrap="square" rtlCol="0">
                <a:spAutoFit/>
              </a:bodyPr>
              <a:lstStyle/>
              <a:p>
                <a:pPr algn="l"/>
                <a:r>
                  <a:rPr lang="zh-CN" altLang="en-US" sz="1600" dirty="0" smtClean="0">
                    <a:solidFill>
                      <a:srgbClr val="27364C"/>
                    </a:solidFill>
                    <a:latin typeface="+mj-ea"/>
                    <a:ea typeface="+mj-ea"/>
                    <a:cs typeface="+mn-ea"/>
                    <a:sym typeface="+mn-lt"/>
                  </a:rPr>
                  <a:t>您的文字内容</a:t>
                </a:r>
                <a:endParaRPr lang="zh-CN" altLang="en-US" sz="1600" dirty="0" smtClean="0">
                  <a:solidFill>
                    <a:srgbClr val="27364C"/>
                  </a:solidFill>
                  <a:latin typeface="+mj-ea"/>
                  <a:ea typeface="+mj-ea"/>
                  <a:cs typeface="+mn-ea"/>
                  <a:sym typeface="+mn-lt"/>
                </a:endParaRPr>
              </a:p>
            </p:txBody>
          </p:sp>
        </p:grpSp>
        <p:sp>
          <p:nvSpPr>
            <p:cNvPr id="54" name="任意多边形 53"/>
            <p:cNvSpPr/>
            <p:nvPr/>
          </p:nvSpPr>
          <p:spPr>
            <a:xfrm>
              <a:off x="8929" y="2699"/>
              <a:ext cx="892" cy="784"/>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601" h="4907">
                  <a:moveTo>
                    <a:pt x="4624" y="4357"/>
                  </a:moveTo>
                  <a:lnTo>
                    <a:pt x="4624" y="4797"/>
                  </a:lnTo>
                  <a:lnTo>
                    <a:pt x="4624" y="4800"/>
                  </a:lnTo>
                  <a:lnTo>
                    <a:pt x="4624" y="4803"/>
                  </a:lnTo>
                  <a:cubicBezTo>
                    <a:pt x="4625" y="4862"/>
                    <a:pt x="4561" y="4908"/>
                    <a:pt x="4519" y="4907"/>
                  </a:cubicBezTo>
                  <a:lnTo>
                    <a:pt x="4516" y="4907"/>
                  </a:lnTo>
                  <a:lnTo>
                    <a:pt x="4514" y="4907"/>
                  </a:lnTo>
                  <a:lnTo>
                    <a:pt x="3180" y="4907"/>
                  </a:lnTo>
                  <a:lnTo>
                    <a:pt x="3180" y="3567"/>
                  </a:lnTo>
                  <a:lnTo>
                    <a:pt x="2380" y="3567"/>
                  </a:lnTo>
                  <a:lnTo>
                    <a:pt x="2380" y="4907"/>
                  </a:lnTo>
                  <a:lnTo>
                    <a:pt x="1049" y="4907"/>
                  </a:lnTo>
                  <a:lnTo>
                    <a:pt x="1046" y="4907"/>
                  </a:lnTo>
                  <a:lnTo>
                    <a:pt x="1043" y="4907"/>
                  </a:lnTo>
                  <a:cubicBezTo>
                    <a:pt x="984" y="4908"/>
                    <a:pt x="937" y="4844"/>
                    <a:pt x="939" y="4802"/>
                  </a:cubicBezTo>
                  <a:lnTo>
                    <a:pt x="939" y="4799"/>
                  </a:lnTo>
                  <a:lnTo>
                    <a:pt x="939" y="4797"/>
                  </a:lnTo>
                  <a:lnTo>
                    <a:pt x="939" y="2817"/>
                  </a:lnTo>
                  <a:lnTo>
                    <a:pt x="2781" y="1217"/>
                  </a:lnTo>
                  <a:lnTo>
                    <a:pt x="4624" y="2817"/>
                  </a:lnTo>
                  <a:lnTo>
                    <a:pt x="4624" y="4357"/>
                  </a:lnTo>
                  <a:close/>
                  <a:moveTo>
                    <a:pt x="4230" y="825"/>
                  </a:moveTo>
                  <a:cubicBezTo>
                    <a:pt x="4228" y="770"/>
                    <a:pt x="4279" y="726"/>
                    <a:pt x="4328" y="727"/>
                  </a:cubicBezTo>
                  <a:lnTo>
                    <a:pt x="4721" y="727"/>
                  </a:lnTo>
                  <a:cubicBezTo>
                    <a:pt x="4777" y="725"/>
                    <a:pt x="4821" y="776"/>
                    <a:pt x="4820" y="825"/>
                  </a:cubicBezTo>
                  <a:lnTo>
                    <a:pt x="4820" y="1678"/>
                  </a:lnTo>
                  <a:lnTo>
                    <a:pt x="5568" y="2352"/>
                  </a:lnTo>
                  <a:cubicBezTo>
                    <a:pt x="5593" y="2370"/>
                    <a:pt x="5602" y="2403"/>
                    <a:pt x="5601" y="2427"/>
                  </a:cubicBezTo>
                  <a:cubicBezTo>
                    <a:pt x="5602" y="2454"/>
                    <a:pt x="5589" y="2483"/>
                    <a:pt x="5577" y="2494"/>
                  </a:cubicBezTo>
                  <a:lnTo>
                    <a:pt x="5576" y="2495"/>
                  </a:lnTo>
                  <a:lnTo>
                    <a:pt x="5304" y="2798"/>
                  </a:lnTo>
                  <a:cubicBezTo>
                    <a:pt x="5286" y="2822"/>
                    <a:pt x="5252" y="2831"/>
                    <a:pt x="5229" y="2831"/>
                  </a:cubicBezTo>
                  <a:cubicBezTo>
                    <a:pt x="5202" y="2831"/>
                    <a:pt x="5173" y="2819"/>
                    <a:pt x="5162" y="2807"/>
                  </a:cubicBezTo>
                  <a:lnTo>
                    <a:pt x="5160" y="2805"/>
                  </a:lnTo>
                  <a:lnTo>
                    <a:pt x="2801" y="681"/>
                  </a:lnTo>
                  <a:lnTo>
                    <a:pt x="441" y="2805"/>
                  </a:lnTo>
                  <a:cubicBezTo>
                    <a:pt x="424" y="2824"/>
                    <a:pt x="394" y="2832"/>
                    <a:pt x="374" y="2831"/>
                  </a:cubicBezTo>
                  <a:cubicBezTo>
                    <a:pt x="347" y="2832"/>
                    <a:pt x="318" y="2818"/>
                    <a:pt x="305" y="2805"/>
                  </a:cubicBezTo>
                  <a:lnTo>
                    <a:pt x="303" y="2803"/>
                  </a:lnTo>
                  <a:lnTo>
                    <a:pt x="302" y="2801"/>
                  </a:lnTo>
                  <a:lnTo>
                    <a:pt x="300" y="2800"/>
                  </a:lnTo>
                  <a:lnTo>
                    <a:pt x="298" y="2798"/>
                  </a:lnTo>
                  <a:lnTo>
                    <a:pt x="26" y="2495"/>
                  </a:lnTo>
                  <a:cubicBezTo>
                    <a:pt x="7" y="2478"/>
                    <a:pt x="-1" y="2447"/>
                    <a:pt x="0" y="2428"/>
                  </a:cubicBezTo>
                  <a:cubicBezTo>
                    <a:pt x="-1" y="2401"/>
                    <a:pt x="13" y="2372"/>
                    <a:pt x="26" y="2359"/>
                  </a:cubicBezTo>
                  <a:lnTo>
                    <a:pt x="28" y="2357"/>
                  </a:lnTo>
                  <a:lnTo>
                    <a:pt x="29" y="2356"/>
                  </a:lnTo>
                  <a:lnTo>
                    <a:pt x="31" y="2354"/>
                  </a:lnTo>
                  <a:lnTo>
                    <a:pt x="33" y="2352"/>
                  </a:lnTo>
                  <a:lnTo>
                    <a:pt x="2140" y="455"/>
                  </a:lnTo>
                  <a:lnTo>
                    <a:pt x="2463" y="132"/>
                  </a:lnTo>
                  <a:cubicBezTo>
                    <a:pt x="2542" y="36"/>
                    <a:pt x="2687" y="-3"/>
                    <a:pt x="2783" y="0"/>
                  </a:cubicBezTo>
                  <a:cubicBezTo>
                    <a:pt x="2908" y="-4"/>
                    <a:pt x="3046" y="60"/>
                    <a:pt x="3103" y="124"/>
                  </a:cubicBezTo>
                  <a:lnTo>
                    <a:pt x="3110" y="132"/>
                  </a:lnTo>
                  <a:lnTo>
                    <a:pt x="3175" y="197"/>
                  </a:lnTo>
                  <a:lnTo>
                    <a:pt x="4230" y="1147"/>
                  </a:lnTo>
                  <a:lnTo>
                    <a:pt x="4230" y="825"/>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7" name="任意多边形 76"/>
            <p:cNvSpPr/>
            <p:nvPr/>
          </p:nvSpPr>
          <p:spPr>
            <a:xfrm>
              <a:off x="9722" y="5598"/>
              <a:ext cx="824" cy="617"/>
            </a:xfrm>
            <a:custGeom>
              <a:avLst/>
              <a:gdLst>
                <a:gd name="adj" fmla="val 20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051" h="3771">
                  <a:moveTo>
                    <a:pt x="0" y="768"/>
                  </a:moveTo>
                  <a:lnTo>
                    <a:pt x="0" y="748"/>
                  </a:lnTo>
                  <a:cubicBezTo>
                    <a:pt x="-12" y="326"/>
                    <a:pt x="412" y="-10"/>
                    <a:pt x="750" y="0"/>
                  </a:cubicBezTo>
                  <a:lnTo>
                    <a:pt x="768" y="0"/>
                  </a:lnTo>
                  <a:lnTo>
                    <a:pt x="4282" y="0"/>
                  </a:lnTo>
                  <a:lnTo>
                    <a:pt x="4302" y="0"/>
                  </a:lnTo>
                  <a:cubicBezTo>
                    <a:pt x="4724" y="-12"/>
                    <a:pt x="5060" y="412"/>
                    <a:pt x="5050" y="750"/>
                  </a:cubicBezTo>
                  <a:lnTo>
                    <a:pt x="5050" y="768"/>
                  </a:lnTo>
                  <a:lnTo>
                    <a:pt x="5050" y="3002"/>
                  </a:lnTo>
                  <a:lnTo>
                    <a:pt x="5050" y="3022"/>
                  </a:lnTo>
                  <a:cubicBezTo>
                    <a:pt x="5062" y="3444"/>
                    <a:pt x="4638" y="3780"/>
                    <a:pt x="4300" y="3770"/>
                  </a:cubicBezTo>
                  <a:lnTo>
                    <a:pt x="4282" y="3770"/>
                  </a:lnTo>
                  <a:lnTo>
                    <a:pt x="768" y="3770"/>
                  </a:lnTo>
                  <a:lnTo>
                    <a:pt x="748" y="3770"/>
                  </a:lnTo>
                  <a:cubicBezTo>
                    <a:pt x="326" y="3782"/>
                    <a:pt x="-10" y="3358"/>
                    <a:pt x="0" y="3020"/>
                  </a:cubicBezTo>
                  <a:lnTo>
                    <a:pt x="0" y="3002"/>
                  </a:lnTo>
                  <a:lnTo>
                    <a:pt x="0" y="768"/>
                  </a:lnTo>
                  <a:close/>
                  <a:moveTo>
                    <a:pt x="602" y="475"/>
                  </a:moveTo>
                  <a:cubicBezTo>
                    <a:pt x="660" y="430"/>
                    <a:pt x="757" y="402"/>
                    <a:pt x="814" y="405"/>
                  </a:cubicBezTo>
                  <a:lnTo>
                    <a:pt x="823" y="405"/>
                  </a:lnTo>
                  <a:lnTo>
                    <a:pt x="4227" y="405"/>
                  </a:lnTo>
                  <a:lnTo>
                    <a:pt x="4237" y="405"/>
                  </a:lnTo>
                  <a:cubicBezTo>
                    <a:pt x="4310" y="400"/>
                    <a:pt x="4404" y="441"/>
                    <a:pt x="4439" y="468"/>
                  </a:cubicBezTo>
                  <a:lnTo>
                    <a:pt x="2515" y="1670"/>
                  </a:lnTo>
                  <a:lnTo>
                    <a:pt x="602" y="475"/>
                  </a:lnTo>
                  <a:close/>
                  <a:moveTo>
                    <a:pt x="4617" y="830"/>
                  </a:moveTo>
                  <a:lnTo>
                    <a:pt x="4617" y="2975"/>
                  </a:lnTo>
                  <a:lnTo>
                    <a:pt x="4617" y="2985"/>
                  </a:lnTo>
                  <a:cubicBezTo>
                    <a:pt x="4624" y="3200"/>
                    <a:pt x="4408" y="3370"/>
                    <a:pt x="4236" y="3365"/>
                  </a:cubicBezTo>
                  <a:lnTo>
                    <a:pt x="4227" y="3365"/>
                  </a:lnTo>
                  <a:lnTo>
                    <a:pt x="823" y="3365"/>
                  </a:lnTo>
                  <a:lnTo>
                    <a:pt x="813" y="3365"/>
                  </a:lnTo>
                  <a:cubicBezTo>
                    <a:pt x="598" y="3372"/>
                    <a:pt x="428" y="3156"/>
                    <a:pt x="433" y="2984"/>
                  </a:cubicBezTo>
                  <a:lnTo>
                    <a:pt x="433" y="2975"/>
                  </a:lnTo>
                  <a:lnTo>
                    <a:pt x="433" y="843"/>
                  </a:lnTo>
                  <a:lnTo>
                    <a:pt x="2362" y="2049"/>
                  </a:lnTo>
                  <a:lnTo>
                    <a:pt x="2364" y="2046"/>
                  </a:lnTo>
                  <a:cubicBezTo>
                    <a:pt x="2364" y="2046"/>
                    <a:pt x="2389" y="2067"/>
                    <a:pt x="2397" y="2071"/>
                  </a:cubicBezTo>
                  <a:cubicBezTo>
                    <a:pt x="2423" y="2092"/>
                    <a:pt x="2472" y="2101"/>
                    <a:pt x="2504" y="2101"/>
                  </a:cubicBezTo>
                  <a:cubicBezTo>
                    <a:pt x="2535" y="2102"/>
                    <a:pt x="2572" y="2093"/>
                    <a:pt x="2589" y="2082"/>
                  </a:cubicBezTo>
                  <a:cubicBezTo>
                    <a:pt x="2604" y="2081"/>
                    <a:pt x="2651" y="2062"/>
                    <a:pt x="2665" y="2049"/>
                  </a:cubicBezTo>
                  <a:lnTo>
                    <a:pt x="2665" y="2050"/>
                  </a:lnTo>
                  <a:lnTo>
                    <a:pt x="4617" y="830"/>
                  </a:lnTo>
                  <a:close/>
                  <a:moveTo>
                    <a:pt x="2364" y="2046"/>
                  </a:moveTo>
                  <a:lnTo>
                    <a:pt x="2364" y="2046"/>
                  </a:lnTo>
                  <a:lnTo>
                    <a:pt x="2364" y="2046"/>
                  </a:lnTo>
                  <a:lnTo>
                    <a:pt x="2365" y="2046"/>
                  </a:lnTo>
                  <a:lnTo>
                    <a:pt x="2364" y="2046"/>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9" name="任意多边形 78"/>
            <p:cNvSpPr/>
            <p:nvPr/>
          </p:nvSpPr>
          <p:spPr>
            <a:xfrm>
              <a:off x="8967" y="8038"/>
              <a:ext cx="755" cy="76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523" h="5585">
                  <a:moveTo>
                    <a:pt x="1" y="921"/>
                  </a:moveTo>
                  <a:lnTo>
                    <a:pt x="0" y="896"/>
                  </a:lnTo>
                  <a:lnTo>
                    <a:pt x="0" y="872"/>
                  </a:lnTo>
                  <a:cubicBezTo>
                    <a:pt x="-11" y="378"/>
                    <a:pt x="526" y="-11"/>
                    <a:pt x="880" y="0"/>
                  </a:cubicBezTo>
                  <a:lnTo>
                    <a:pt x="899" y="0"/>
                  </a:lnTo>
                  <a:lnTo>
                    <a:pt x="921" y="1"/>
                  </a:lnTo>
                  <a:lnTo>
                    <a:pt x="3035" y="1"/>
                  </a:lnTo>
                  <a:lnTo>
                    <a:pt x="3035" y="660"/>
                  </a:lnTo>
                  <a:lnTo>
                    <a:pt x="1063" y="660"/>
                  </a:lnTo>
                  <a:lnTo>
                    <a:pt x="1053" y="660"/>
                  </a:lnTo>
                  <a:lnTo>
                    <a:pt x="1043" y="660"/>
                  </a:lnTo>
                  <a:cubicBezTo>
                    <a:pt x="844" y="654"/>
                    <a:pt x="648" y="873"/>
                    <a:pt x="654" y="1049"/>
                  </a:cubicBezTo>
                  <a:lnTo>
                    <a:pt x="654" y="1058"/>
                  </a:lnTo>
                  <a:lnTo>
                    <a:pt x="654" y="1069"/>
                  </a:lnTo>
                  <a:lnTo>
                    <a:pt x="654" y="4515"/>
                  </a:lnTo>
                  <a:lnTo>
                    <a:pt x="654" y="4525"/>
                  </a:lnTo>
                  <a:lnTo>
                    <a:pt x="654" y="4535"/>
                  </a:lnTo>
                  <a:cubicBezTo>
                    <a:pt x="647" y="4734"/>
                    <a:pt x="867" y="4931"/>
                    <a:pt x="1042" y="4925"/>
                  </a:cubicBezTo>
                  <a:lnTo>
                    <a:pt x="1052" y="4925"/>
                  </a:lnTo>
                  <a:lnTo>
                    <a:pt x="1063" y="4924"/>
                  </a:lnTo>
                  <a:lnTo>
                    <a:pt x="4460" y="4924"/>
                  </a:lnTo>
                  <a:lnTo>
                    <a:pt x="4470" y="4924"/>
                  </a:lnTo>
                  <a:lnTo>
                    <a:pt x="4480" y="4925"/>
                  </a:lnTo>
                  <a:cubicBezTo>
                    <a:pt x="4679" y="4931"/>
                    <a:pt x="4875" y="4711"/>
                    <a:pt x="4869" y="4536"/>
                  </a:cubicBezTo>
                  <a:lnTo>
                    <a:pt x="4869" y="4526"/>
                  </a:lnTo>
                  <a:lnTo>
                    <a:pt x="4869" y="4515"/>
                  </a:lnTo>
                  <a:lnTo>
                    <a:pt x="4869" y="2423"/>
                  </a:lnTo>
                  <a:lnTo>
                    <a:pt x="5522" y="2423"/>
                  </a:lnTo>
                  <a:lnTo>
                    <a:pt x="5522" y="4664"/>
                  </a:lnTo>
                  <a:lnTo>
                    <a:pt x="5523" y="4688"/>
                  </a:lnTo>
                  <a:lnTo>
                    <a:pt x="5523" y="4712"/>
                  </a:lnTo>
                  <a:cubicBezTo>
                    <a:pt x="5534" y="5207"/>
                    <a:pt x="4997" y="5596"/>
                    <a:pt x="4643" y="5585"/>
                  </a:cubicBezTo>
                  <a:lnTo>
                    <a:pt x="4624" y="5584"/>
                  </a:lnTo>
                  <a:lnTo>
                    <a:pt x="4602" y="5584"/>
                  </a:lnTo>
                  <a:lnTo>
                    <a:pt x="921" y="5584"/>
                  </a:lnTo>
                  <a:lnTo>
                    <a:pt x="896" y="5585"/>
                  </a:lnTo>
                  <a:lnTo>
                    <a:pt x="872" y="5585"/>
                  </a:lnTo>
                  <a:cubicBezTo>
                    <a:pt x="378" y="5596"/>
                    <a:pt x="-11" y="5059"/>
                    <a:pt x="0" y="4705"/>
                  </a:cubicBezTo>
                  <a:lnTo>
                    <a:pt x="0" y="4686"/>
                  </a:lnTo>
                  <a:lnTo>
                    <a:pt x="1" y="4664"/>
                  </a:lnTo>
                  <a:lnTo>
                    <a:pt x="1" y="921"/>
                  </a:lnTo>
                  <a:close/>
                  <a:moveTo>
                    <a:pt x="2404" y="2822"/>
                  </a:moveTo>
                  <a:lnTo>
                    <a:pt x="2404" y="3113"/>
                  </a:lnTo>
                  <a:lnTo>
                    <a:pt x="2708" y="3113"/>
                  </a:lnTo>
                  <a:lnTo>
                    <a:pt x="4747" y="1073"/>
                  </a:lnTo>
                  <a:lnTo>
                    <a:pt x="4450" y="776"/>
                  </a:lnTo>
                  <a:lnTo>
                    <a:pt x="2404" y="2822"/>
                  </a:lnTo>
                  <a:close/>
                  <a:moveTo>
                    <a:pt x="2949" y="3719"/>
                  </a:moveTo>
                  <a:lnTo>
                    <a:pt x="2949" y="3727"/>
                  </a:lnTo>
                  <a:lnTo>
                    <a:pt x="1799" y="3727"/>
                  </a:lnTo>
                  <a:lnTo>
                    <a:pt x="1799" y="2698"/>
                  </a:lnTo>
                  <a:lnTo>
                    <a:pt x="1799" y="2698"/>
                  </a:lnTo>
                  <a:lnTo>
                    <a:pt x="1799" y="2698"/>
                  </a:lnTo>
                  <a:cubicBezTo>
                    <a:pt x="1799" y="2699"/>
                    <a:pt x="1797" y="2663"/>
                    <a:pt x="1797" y="2656"/>
                  </a:cubicBezTo>
                  <a:lnTo>
                    <a:pt x="1797" y="2655"/>
                  </a:lnTo>
                  <a:lnTo>
                    <a:pt x="1797" y="2655"/>
                  </a:lnTo>
                  <a:lnTo>
                    <a:pt x="1797" y="2655"/>
                  </a:lnTo>
                  <a:lnTo>
                    <a:pt x="1797" y="2654"/>
                  </a:lnTo>
                  <a:lnTo>
                    <a:pt x="1797" y="2654"/>
                  </a:lnTo>
                  <a:lnTo>
                    <a:pt x="1797" y="2654"/>
                  </a:lnTo>
                  <a:lnTo>
                    <a:pt x="1797" y="2654"/>
                  </a:lnTo>
                  <a:lnTo>
                    <a:pt x="1797" y="2654"/>
                  </a:lnTo>
                  <a:lnTo>
                    <a:pt x="1797" y="2654"/>
                  </a:lnTo>
                  <a:lnTo>
                    <a:pt x="1798" y="2643"/>
                  </a:lnTo>
                  <a:lnTo>
                    <a:pt x="1798" y="2633"/>
                  </a:lnTo>
                  <a:lnTo>
                    <a:pt x="1799" y="2622"/>
                  </a:lnTo>
                  <a:lnTo>
                    <a:pt x="1799" y="2619"/>
                  </a:lnTo>
                  <a:lnTo>
                    <a:pt x="1799" y="2568"/>
                  </a:lnTo>
                  <a:lnTo>
                    <a:pt x="1807" y="2568"/>
                  </a:lnTo>
                  <a:cubicBezTo>
                    <a:pt x="1817" y="2489"/>
                    <a:pt x="1880" y="2387"/>
                    <a:pt x="1922" y="2352"/>
                  </a:cubicBezTo>
                  <a:lnTo>
                    <a:pt x="4149" y="125"/>
                  </a:lnTo>
                  <a:cubicBezTo>
                    <a:pt x="4222" y="37"/>
                    <a:pt x="4365" y="-2"/>
                    <a:pt x="4444" y="0"/>
                  </a:cubicBezTo>
                  <a:lnTo>
                    <a:pt x="4449" y="0"/>
                  </a:lnTo>
                  <a:lnTo>
                    <a:pt x="4453" y="0"/>
                  </a:lnTo>
                  <a:lnTo>
                    <a:pt x="4458" y="0"/>
                  </a:lnTo>
                  <a:lnTo>
                    <a:pt x="4464" y="0"/>
                  </a:lnTo>
                  <a:cubicBezTo>
                    <a:pt x="4574" y="-2"/>
                    <a:pt x="4705" y="66"/>
                    <a:pt x="4755" y="125"/>
                  </a:cubicBezTo>
                  <a:lnTo>
                    <a:pt x="5399" y="769"/>
                  </a:lnTo>
                  <a:cubicBezTo>
                    <a:pt x="5486" y="842"/>
                    <a:pt x="5525" y="984"/>
                    <a:pt x="5523" y="1063"/>
                  </a:cubicBezTo>
                  <a:lnTo>
                    <a:pt x="5523" y="1068"/>
                  </a:lnTo>
                  <a:lnTo>
                    <a:pt x="5523" y="1072"/>
                  </a:lnTo>
                  <a:lnTo>
                    <a:pt x="5523" y="1077"/>
                  </a:lnTo>
                  <a:lnTo>
                    <a:pt x="5523" y="1083"/>
                  </a:lnTo>
                  <a:cubicBezTo>
                    <a:pt x="5525" y="1193"/>
                    <a:pt x="5457" y="1324"/>
                    <a:pt x="5398" y="1374"/>
                  </a:cubicBezTo>
                  <a:lnTo>
                    <a:pt x="3171" y="3602"/>
                  </a:lnTo>
                  <a:cubicBezTo>
                    <a:pt x="3117" y="3670"/>
                    <a:pt x="2992" y="3715"/>
                    <a:pt x="2949" y="3719"/>
                  </a:cubicBez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明年工作计划</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rPr>
              <a:t>项目概述</a:t>
            </a:r>
            <a:endParaRPr lang="zh-CN" altLang="en-US" sz="5000" spc="400">
              <a:solidFill>
                <a:schemeClr val="tx1">
                  <a:lumMod val="65000"/>
                  <a:lumOff val="35000"/>
                </a:schemeClr>
              </a:solidFill>
              <a:effectLst/>
              <a:uFillTx/>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01</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19020000">
            <a:off x="7233920" y="-672465"/>
            <a:ext cx="2948940" cy="452755"/>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7893353" y="-619860"/>
            <a:ext cx="2948940" cy="864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8002270" y="-471170"/>
            <a:ext cx="2948940" cy="3302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7336790" y="676910"/>
            <a:ext cx="2948940" cy="15367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9088120" y="-577215"/>
            <a:ext cx="2948940" cy="452755"/>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8712503" y="401855"/>
            <a:ext cx="2948940" cy="864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9761220" y="-325120"/>
            <a:ext cx="2948940" cy="33020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9190990" y="740410"/>
            <a:ext cx="2948940" cy="15367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9658350" y="652145"/>
            <a:ext cx="2948940" cy="3302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0326038" y="541555"/>
            <a:ext cx="2948940" cy="864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0745470" y="420370"/>
            <a:ext cx="2948940" cy="33020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1343640" y="393065"/>
            <a:ext cx="2948940" cy="15367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1626215" y="1743075"/>
            <a:ext cx="375920" cy="375920"/>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2064365" y="1245870"/>
            <a:ext cx="460375" cy="46037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7073265" y="642620"/>
            <a:ext cx="460375" cy="46037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7190105" y="-973455"/>
            <a:ext cx="2948940" cy="15367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1366168" y="1386105"/>
            <a:ext cx="2948940" cy="864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9821976" y="1727549"/>
            <a:ext cx="2948940" cy="216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0920304" y="3188455"/>
            <a:ext cx="1296000" cy="216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8828212" y="1486709"/>
            <a:ext cx="900000" cy="432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8387728" y="858636"/>
            <a:ext cx="1080000" cy="216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圆角矩形 30"/>
          <p:cNvSpPr/>
          <p:nvPr/>
        </p:nvSpPr>
        <p:spPr>
          <a:xfrm rot="19020000">
            <a:off x="120015" y="7540625"/>
            <a:ext cx="3855085" cy="43815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圆角矩形 31"/>
          <p:cNvSpPr/>
          <p:nvPr/>
        </p:nvSpPr>
        <p:spPr>
          <a:xfrm rot="19020000">
            <a:off x="637540" y="7877810"/>
            <a:ext cx="3578225" cy="156845"/>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3" name="组合 52"/>
          <p:cNvGrpSpPr/>
          <p:nvPr/>
        </p:nvGrpSpPr>
        <p:grpSpPr>
          <a:xfrm>
            <a:off x="-2813050" y="3649345"/>
            <a:ext cx="7061835" cy="4119245"/>
            <a:chOff x="-4430" y="5747"/>
            <a:chExt cx="11121" cy="6487"/>
          </a:xfrm>
        </p:grpSpPr>
        <p:sp>
          <p:nvSpPr>
            <p:cNvPr id="26" name="圆角矩形 25"/>
            <p:cNvSpPr/>
            <p:nvPr/>
          </p:nvSpPr>
          <p:spPr>
            <a:xfrm rot="19020000">
              <a:off x="-161" y="10245"/>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nvSpPr>
          <p:spPr>
            <a:xfrm rot="19020000">
              <a:off x="-428" y="9604"/>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圆角矩形 27"/>
            <p:cNvSpPr/>
            <p:nvPr/>
          </p:nvSpPr>
          <p:spPr>
            <a:xfrm rot="19020000">
              <a:off x="-246" y="11714"/>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圆角矩形 28"/>
            <p:cNvSpPr/>
            <p:nvPr/>
          </p:nvSpPr>
          <p:spPr>
            <a:xfrm rot="19020000">
              <a:off x="-1060" y="9212"/>
              <a:ext cx="5635" cy="247"/>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圆角矩形 29"/>
            <p:cNvSpPr/>
            <p:nvPr/>
          </p:nvSpPr>
          <p:spPr>
            <a:xfrm rot="19020000">
              <a:off x="-1543" y="8386"/>
              <a:ext cx="6071" cy="70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圆角矩形 32"/>
            <p:cNvSpPr/>
            <p:nvPr/>
          </p:nvSpPr>
          <p:spPr>
            <a:xfrm rot="19020000">
              <a:off x="-1481" y="7741"/>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圆角矩形 33"/>
            <p:cNvSpPr/>
            <p:nvPr/>
          </p:nvSpPr>
          <p:spPr>
            <a:xfrm rot="19020000">
              <a:off x="340" y="10143"/>
              <a:ext cx="5635" cy="247"/>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圆角矩形 34"/>
            <p:cNvSpPr/>
            <p:nvPr/>
          </p:nvSpPr>
          <p:spPr>
            <a:xfrm rot="19020000">
              <a:off x="-1194" y="6503"/>
              <a:ext cx="5635" cy="247"/>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圆角矩形 35"/>
            <p:cNvSpPr/>
            <p:nvPr/>
          </p:nvSpPr>
          <p:spPr>
            <a:xfrm rot="19020000">
              <a:off x="-4430" y="8258"/>
              <a:ext cx="6071" cy="7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nvSpPr>
          <p:spPr>
            <a:xfrm rot="19020000">
              <a:off x="508" y="11340"/>
              <a:ext cx="5635" cy="129"/>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rot="19020000">
              <a:off x="-3444" y="7108"/>
              <a:ext cx="5635" cy="129"/>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圆角矩形 38"/>
            <p:cNvSpPr/>
            <p:nvPr/>
          </p:nvSpPr>
          <p:spPr>
            <a:xfrm rot="19020000">
              <a:off x="-4213" y="6460"/>
              <a:ext cx="5635" cy="247"/>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3903" y="5747"/>
              <a:ext cx="725" cy="725"/>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椭圆 40"/>
            <p:cNvSpPr/>
            <p:nvPr/>
          </p:nvSpPr>
          <p:spPr>
            <a:xfrm>
              <a:off x="5967" y="8973"/>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圆角矩形 41"/>
            <p:cNvSpPr/>
            <p:nvPr/>
          </p:nvSpPr>
          <p:spPr>
            <a:xfrm rot="19020000">
              <a:off x="-2206" y="8784"/>
              <a:ext cx="5635" cy="129"/>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2" name="副标题 91"/>
          <p:cNvSpPr>
            <a:spLocks noGrp="1"/>
          </p:cNvSpPr>
          <p:nvPr>
            <p:ph type="subTitle" idx="1"/>
            <p:custDataLst>
              <p:tags r:id="rId1"/>
            </p:custDataLst>
          </p:nvPr>
        </p:nvSpPr>
        <p:spPr>
          <a:xfrm>
            <a:off x="-317" y="2181860"/>
            <a:ext cx="12191365" cy="998855"/>
          </a:xfrm>
        </p:spPr>
        <p:txBody>
          <a:bodyPr>
            <a:noAutofit/>
          </a:bodyPr>
          <a:p>
            <a:pPr algn="ctr">
              <a:lnSpc>
                <a:spcPct val="100000"/>
              </a:lnSpc>
            </a:pPr>
            <a:r>
              <a:rPr lang="zh-CN" altLang="en-US" sz="6800">
                <a:solidFill>
                  <a:schemeClr val="tx1">
                    <a:lumMod val="65000"/>
                    <a:lumOff val="35000"/>
                  </a:schemeClr>
                </a:solidFill>
                <a:uFillTx/>
              </a:rPr>
              <a:t>请老师批评指正</a:t>
            </a:r>
            <a:endParaRPr lang="zh-CN" altLang="en-US" sz="6800">
              <a:solidFill>
                <a:schemeClr val="tx1">
                  <a:lumMod val="65000"/>
                  <a:lumOff val="35000"/>
                </a:schemeClr>
              </a:solidFill>
              <a:uFillTx/>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45440" y="1461135"/>
            <a:ext cx="6715125" cy="2794000"/>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椭圆 91"/>
          <p:cNvSpPr/>
          <p:nvPr/>
        </p:nvSpPr>
        <p:spPr>
          <a:xfrm>
            <a:off x="1323340" y="4598035"/>
            <a:ext cx="627380" cy="62738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3" name="组合 92"/>
          <p:cNvGrpSpPr/>
          <p:nvPr/>
        </p:nvGrpSpPr>
        <p:grpSpPr>
          <a:xfrm>
            <a:off x="2134129" y="4448784"/>
            <a:ext cx="2291715" cy="1840631"/>
            <a:chOff x="2439" y="7208"/>
            <a:chExt cx="3609" cy="1465"/>
          </a:xfrm>
        </p:grpSpPr>
        <p:sp>
          <p:nvSpPr>
            <p:cNvPr id="94" name="Content Placeholder 2"/>
            <p:cNvSpPr txBox="1"/>
            <p:nvPr/>
          </p:nvSpPr>
          <p:spPr bwMode="auto">
            <a:xfrm>
              <a:off x="2439" y="7711"/>
              <a:ext cx="3609"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400">
                  <a:solidFill>
                    <a:schemeClr val="bg1">
                      <a:lumMod val="50000"/>
                    </a:schemeClr>
                  </a:solidFill>
                  <a:latin typeface="+mj-ea"/>
                  <a:ea typeface="+mj-ea"/>
                  <a:cs typeface="+mn-ea"/>
                  <a:sym typeface="+mn-lt"/>
                </a:rPr>
                <a:t>通过有效的数据整合和分析，实现事故信息的快速收集、处理和分析</a:t>
              </a:r>
              <a:r>
                <a:rPr lang="zh-CN" altLang="en-US" sz="1400">
                  <a:solidFill>
                    <a:schemeClr val="bg1">
                      <a:lumMod val="50000"/>
                    </a:schemeClr>
                  </a:solidFill>
                  <a:latin typeface="+mj-ea"/>
                  <a:ea typeface="+mj-ea"/>
                  <a:cs typeface="+mn-ea"/>
                  <a:sym typeface="+mn-lt"/>
                </a:rPr>
                <a:t>。</a:t>
              </a:r>
              <a:endParaRPr lang="en-US" altLang="zh-CN" sz="14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400">
                <a:solidFill>
                  <a:schemeClr val="bg1">
                    <a:lumMod val="50000"/>
                  </a:schemeClr>
                </a:solidFill>
                <a:latin typeface="+mj-ea"/>
                <a:ea typeface="+mj-ea"/>
                <a:cs typeface="+mn-ea"/>
                <a:sym typeface="+mn-lt"/>
              </a:endParaRPr>
            </a:p>
          </p:txBody>
        </p:sp>
        <p:sp>
          <p:nvSpPr>
            <p:cNvPr id="95" name="文本框 94"/>
            <p:cNvSpPr txBox="1"/>
            <p:nvPr/>
          </p:nvSpPr>
          <p:spPr>
            <a:xfrm>
              <a:off x="2439" y="7208"/>
              <a:ext cx="3284" cy="513"/>
            </a:xfrm>
            <a:prstGeom prst="rect">
              <a:avLst/>
            </a:prstGeom>
            <a:noFill/>
          </p:spPr>
          <p:txBody>
            <a:bodyPr wrap="square" rtlCol="0">
              <a:spAutoFit/>
            </a:bodyPr>
            <a:lstStyle/>
            <a:p>
              <a:pPr algn="l"/>
              <a:r>
                <a:rPr lang="zh-CN" altLang="en-US" dirty="0" smtClean="0">
                  <a:solidFill>
                    <a:schemeClr val="tx1">
                      <a:lumMod val="65000"/>
                      <a:lumOff val="35000"/>
                    </a:schemeClr>
                  </a:solidFill>
                  <a:latin typeface="+mj-ea"/>
                  <a:ea typeface="+mj-ea"/>
                  <a:cs typeface="+mn-ea"/>
                  <a:sym typeface="+mn-lt"/>
                </a:rPr>
                <a:t>提升事故应对效率与准确性</a:t>
              </a:r>
              <a:endParaRPr lang="zh-CN" altLang="en-US" dirty="0" smtClean="0">
                <a:solidFill>
                  <a:schemeClr val="tx1">
                    <a:lumMod val="65000"/>
                    <a:lumOff val="35000"/>
                  </a:schemeClr>
                </a:solidFill>
                <a:latin typeface="+mj-ea"/>
                <a:ea typeface="+mj-ea"/>
                <a:cs typeface="+mn-ea"/>
                <a:sym typeface="+mn-lt"/>
              </a:endParaRPr>
            </a:p>
          </p:txBody>
        </p:sp>
      </p:grpSp>
      <p:sp>
        <p:nvSpPr>
          <p:cNvPr id="225" name="任意多边形 224"/>
          <p:cNvSpPr/>
          <p:nvPr/>
        </p:nvSpPr>
        <p:spPr>
          <a:xfrm>
            <a:off x="1471930" y="4757420"/>
            <a:ext cx="330200" cy="27622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1" h="2507">
                <a:moveTo>
                  <a:pt x="5" y="2351"/>
                </a:moveTo>
                <a:lnTo>
                  <a:pt x="5" y="2346"/>
                </a:lnTo>
                <a:cubicBezTo>
                  <a:pt x="3" y="2261"/>
                  <a:pt x="89" y="2192"/>
                  <a:pt x="158" y="2194"/>
                </a:cubicBezTo>
                <a:lnTo>
                  <a:pt x="162" y="2194"/>
                </a:lnTo>
                <a:lnTo>
                  <a:pt x="163" y="2194"/>
                </a:lnTo>
                <a:cubicBezTo>
                  <a:pt x="171" y="2194"/>
                  <a:pt x="186" y="2196"/>
                  <a:pt x="185" y="2196"/>
                </a:cubicBezTo>
                <a:cubicBezTo>
                  <a:pt x="187" y="2195"/>
                  <a:pt x="197" y="2194"/>
                  <a:pt x="198" y="2194"/>
                </a:cubicBezTo>
                <a:lnTo>
                  <a:pt x="198" y="2194"/>
                </a:lnTo>
                <a:lnTo>
                  <a:pt x="2801" y="2194"/>
                </a:lnTo>
                <a:lnTo>
                  <a:pt x="2802" y="2194"/>
                </a:lnTo>
                <a:cubicBezTo>
                  <a:pt x="2808" y="2194"/>
                  <a:pt x="2818" y="2197"/>
                  <a:pt x="2817" y="2197"/>
                </a:cubicBezTo>
                <a:cubicBezTo>
                  <a:pt x="2824" y="2195"/>
                  <a:pt x="2840" y="2194"/>
                  <a:pt x="2843" y="2194"/>
                </a:cubicBezTo>
                <a:lnTo>
                  <a:pt x="2844" y="2194"/>
                </a:lnTo>
                <a:lnTo>
                  <a:pt x="2844" y="2194"/>
                </a:lnTo>
                <a:lnTo>
                  <a:pt x="2845" y="2194"/>
                </a:lnTo>
                <a:lnTo>
                  <a:pt x="2849" y="2194"/>
                </a:lnTo>
                <a:cubicBezTo>
                  <a:pt x="2935" y="2192"/>
                  <a:pt x="3003" y="2278"/>
                  <a:pt x="3001" y="2347"/>
                </a:cubicBezTo>
                <a:lnTo>
                  <a:pt x="3001" y="2351"/>
                </a:lnTo>
                <a:lnTo>
                  <a:pt x="3001" y="2355"/>
                </a:lnTo>
                <a:cubicBezTo>
                  <a:pt x="3004" y="2441"/>
                  <a:pt x="2917" y="2509"/>
                  <a:pt x="2848" y="2507"/>
                </a:cubicBezTo>
                <a:lnTo>
                  <a:pt x="2845" y="2507"/>
                </a:lnTo>
                <a:lnTo>
                  <a:pt x="2843" y="2507"/>
                </a:lnTo>
                <a:lnTo>
                  <a:pt x="2842" y="2507"/>
                </a:lnTo>
                <a:cubicBezTo>
                  <a:pt x="2833" y="2507"/>
                  <a:pt x="2818" y="2505"/>
                  <a:pt x="2817" y="2505"/>
                </a:cubicBezTo>
                <a:cubicBezTo>
                  <a:pt x="2815" y="2506"/>
                  <a:pt x="2804" y="2507"/>
                  <a:pt x="2802" y="2507"/>
                </a:cubicBezTo>
                <a:lnTo>
                  <a:pt x="2801" y="2507"/>
                </a:lnTo>
                <a:lnTo>
                  <a:pt x="2801" y="2507"/>
                </a:lnTo>
                <a:lnTo>
                  <a:pt x="198" y="2507"/>
                </a:lnTo>
                <a:lnTo>
                  <a:pt x="197" y="2507"/>
                </a:lnTo>
                <a:cubicBezTo>
                  <a:pt x="192" y="2507"/>
                  <a:pt x="184" y="2505"/>
                  <a:pt x="185" y="2505"/>
                </a:cubicBezTo>
                <a:cubicBezTo>
                  <a:pt x="180" y="2506"/>
                  <a:pt x="165" y="2507"/>
                  <a:pt x="163" y="2507"/>
                </a:cubicBezTo>
                <a:lnTo>
                  <a:pt x="162" y="2507"/>
                </a:lnTo>
                <a:lnTo>
                  <a:pt x="162" y="2507"/>
                </a:lnTo>
                <a:lnTo>
                  <a:pt x="162" y="2507"/>
                </a:lnTo>
                <a:lnTo>
                  <a:pt x="157" y="2507"/>
                </a:lnTo>
                <a:cubicBezTo>
                  <a:pt x="72" y="2510"/>
                  <a:pt x="3" y="2423"/>
                  <a:pt x="5" y="2354"/>
                </a:cubicBezTo>
                <a:lnTo>
                  <a:pt x="5" y="2351"/>
                </a:lnTo>
                <a:close/>
                <a:moveTo>
                  <a:pt x="0" y="333"/>
                </a:moveTo>
                <a:lnTo>
                  <a:pt x="0" y="325"/>
                </a:lnTo>
                <a:cubicBezTo>
                  <a:pt x="-5" y="142"/>
                  <a:pt x="179" y="-4"/>
                  <a:pt x="325" y="0"/>
                </a:cubicBezTo>
                <a:lnTo>
                  <a:pt x="333" y="0"/>
                </a:lnTo>
                <a:lnTo>
                  <a:pt x="2668" y="0"/>
                </a:lnTo>
                <a:lnTo>
                  <a:pt x="2676" y="0"/>
                </a:lnTo>
                <a:cubicBezTo>
                  <a:pt x="2859" y="-5"/>
                  <a:pt x="3005" y="179"/>
                  <a:pt x="3001" y="325"/>
                </a:cubicBezTo>
                <a:lnTo>
                  <a:pt x="3001" y="333"/>
                </a:lnTo>
                <a:lnTo>
                  <a:pt x="3001" y="1667"/>
                </a:lnTo>
                <a:lnTo>
                  <a:pt x="3001" y="1675"/>
                </a:lnTo>
                <a:cubicBezTo>
                  <a:pt x="3006" y="1858"/>
                  <a:pt x="2822" y="2004"/>
                  <a:pt x="2676" y="2000"/>
                </a:cubicBezTo>
                <a:lnTo>
                  <a:pt x="2668" y="2000"/>
                </a:lnTo>
                <a:lnTo>
                  <a:pt x="333" y="2000"/>
                </a:lnTo>
                <a:lnTo>
                  <a:pt x="325" y="2000"/>
                </a:lnTo>
                <a:cubicBezTo>
                  <a:pt x="142" y="2005"/>
                  <a:pt x="-4" y="1821"/>
                  <a:pt x="0" y="1675"/>
                </a:cubicBezTo>
                <a:lnTo>
                  <a:pt x="0" y="1667"/>
                </a:lnTo>
                <a:lnTo>
                  <a:pt x="0" y="333"/>
                </a:lnTo>
                <a:close/>
                <a:moveTo>
                  <a:pt x="276" y="495"/>
                </a:moveTo>
                <a:lnTo>
                  <a:pt x="276" y="489"/>
                </a:lnTo>
                <a:cubicBezTo>
                  <a:pt x="272" y="350"/>
                  <a:pt x="411" y="240"/>
                  <a:pt x="522" y="243"/>
                </a:cubicBezTo>
                <a:lnTo>
                  <a:pt x="528" y="243"/>
                </a:lnTo>
                <a:lnTo>
                  <a:pt x="2473" y="243"/>
                </a:lnTo>
                <a:lnTo>
                  <a:pt x="2479" y="243"/>
                </a:lnTo>
                <a:cubicBezTo>
                  <a:pt x="2618" y="239"/>
                  <a:pt x="2728" y="378"/>
                  <a:pt x="2725" y="489"/>
                </a:cubicBezTo>
                <a:lnTo>
                  <a:pt x="2725" y="495"/>
                </a:lnTo>
                <a:lnTo>
                  <a:pt x="2725" y="1505"/>
                </a:lnTo>
                <a:lnTo>
                  <a:pt x="2725" y="1511"/>
                </a:lnTo>
                <a:cubicBezTo>
                  <a:pt x="2729" y="1650"/>
                  <a:pt x="2590" y="1760"/>
                  <a:pt x="2479" y="1757"/>
                </a:cubicBezTo>
                <a:lnTo>
                  <a:pt x="2473" y="1757"/>
                </a:lnTo>
                <a:lnTo>
                  <a:pt x="528" y="1757"/>
                </a:lnTo>
                <a:lnTo>
                  <a:pt x="522" y="1757"/>
                </a:lnTo>
                <a:cubicBezTo>
                  <a:pt x="383" y="1761"/>
                  <a:pt x="273" y="1622"/>
                  <a:pt x="276" y="1511"/>
                </a:cubicBezTo>
                <a:lnTo>
                  <a:pt x="276" y="1505"/>
                </a:lnTo>
                <a:lnTo>
                  <a:pt x="276" y="495"/>
                </a:lnTo>
                <a:close/>
                <a:moveTo>
                  <a:pt x="1331" y="367"/>
                </a:moveTo>
                <a:cubicBezTo>
                  <a:pt x="1332" y="367"/>
                  <a:pt x="1340" y="366"/>
                  <a:pt x="1340" y="366"/>
                </a:cubicBezTo>
                <a:lnTo>
                  <a:pt x="1340" y="366"/>
                </a:lnTo>
                <a:lnTo>
                  <a:pt x="1669" y="366"/>
                </a:lnTo>
                <a:cubicBezTo>
                  <a:pt x="1672" y="366"/>
                  <a:pt x="1677" y="367"/>
                  <a:pt x="1676" y="367"/>
                </a:cubicBezTo>
                <a:lnTo>
                  <a:pt x="1678" y="366"/>
                </a:lnTo>
                <a:lnTo>
                  <a:pt x="1681" y="366"/>
                </a:lnTo>
                <a:lnTo>
                  <a:pt x="1684" y="366"/>
                </a:lnTo>
                <a:lnTo>
                  <a:pt x="1687" y="366"/>
                </a:lnTo>
                <a:lnTo>
                  <a:pt x="1690" y="366"/>
                </a:lnTo>
                <a:cubicBezTo>
                  <a:pt x="1752" y="364"/>
                  <a:pt x="1801" y="426"/>
                  <a:pt x="1799" y="475"/>
                </a:cubicBezTo>
                <a:lnTo>
                  <a:pt x="1799" y="478"/>
                </a:lnTo>
                <a:lnTo>
                  <a:pt x="1799" y="481"/>
                </a:lnTo>
                <a:cubicBezTo>
                  <a:pt x="1801" y="543"/>
                  <a:pt x="1739" y="592"/>
                  <a:pt x="1690" y="590"/>
                </a:cubicBezTo>
                <a:cubicBezTo>
                  <a:pt x="1685" y="590"/>
                  <a:pt x="1672" y="589"/>
                  <a:pt x="1675" y="589"/>
                </a:cubicBezTo>
                <a:lnTo>
                  <a:pt x="1674" y="589"/>
                </a:lnTo>
                <a:lnTo>
                  <a:pt x="1673" y="590"/>
                </a:lnTo>
                <a:lnTo>
                  <a:pt x="1671" y="590"/>
                </a:lnTo>
                <a:lnTo>
                  <a:pt x="1670" y="590"/>
                </a:lnTo>
                <a:lnTo>
                  <a:pt x="1669" y="590"/>
                </a:lnTo>
                <a:lnTo>
                  <a:pt x="1340" y="590"/>
                </a:lnTo>
                <a:lnTo>
                  <a:pt x="1339" y="590"/>
                </a:lnTo>
                <a:cubicBezTo>
                  <a:pt x="1336" y="590"/>
                  <a:pt x="1331" y="589"/>
                  <a:pt x="1331" y="589"/>
                </a:cubicBezTo>
                <a:cubicBezTo>
                  <a:pt x="1326" y="590"/>
                  <a:pt x="1316" y="590"/>
                  <a:pt x="1315" y="590"/>
                </a:cubicBezTo>
                <a:lnTo>
                  <a:pt x="1314" y="590"/>
                </a:lnTo>
                <a:lnTo>
                  <a:pt x="1314" y="590"/>
                </a:lnTo>
                <a:lnTo>
                  <a:pt x="1311" y="590"/>
                </a:lnTo>
                <a:cubicBezTo>
                  <a:pt x="1250" y="592"/>
                  <a:pt x="1201" y="530"/>
                  <a:pt x="1202" y="481"/>
                </a:cubicBezTo>
                <a:lnTo>
                  <a:pt x="1202" y="478"/>
                </a:lnTo>
                <a:lnTo>
                  <a:pt x="1202" y="475"/>
                </a:lnTo>
                <a:cubicBezTo>
                  <a:pt x="1200" y="414"/>
                  <a:pt x="1262" y="365"/>
                  <a:pt x="1311" y="366"/>
                </a:cubicBezTo>
                <a:lnTo>
                  <a:pt x="1314" y="366"/>
                </a:lnTo>
                <a:lnTo>
                  <a:pt x="1315" y="366"/>
                </a:lnTo>
                <a:cubicBezTo>
                  <a:pt x="1322" y="366"/>
                  <a:pt x="1332" y="367"/>
                  <a:pt x="1331" y="3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96" name="椭圆 95"/>
          <p:cNvSpPr/>
          <p:nvPr/>
        </p:nvSpPr>
        <p:spPr>
          <a:xfrm>
            <a:off x="4625340" y="4598035"/>
            <a:ext cx="627380" cy="62738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7" name="组合 96"/>
          <p:cNvGrpSpPr/>
          <p:nvPr/>
        </p:nvGrpSpPr>
        <p:grpSpPr>
          <a:xfrm>
            <a:off x="5436129" y="4585648"/>
            <a:ext cx="2291715" cy="1926630"/>
            <a:chOff x="2439" y="7299"/>
            <a:chExt cx="3609" cy="1281"/>
          </a:xfrm>
        </p:grpSpPr>
        <p:sp>
          <p:nvSpPr>
            <p:cNvPr id="98" name="Content Placeholder 2"/>
            <p:cNvSpPr txBox="1"/>
            <p:nvPr/>
          </p:nvSpPr>
          <p:spPr bwMode="auto">
            <a:xfrm>
              <a:off x="2439" y="7628"/>
              <a:ext cx="3609"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400">
                  <a:solidFill>
                    <a:schemeClr val="bg1">
                      <a:lumMod val="50000"/>
                    </a:schemeClr>
                  </a:solidFill>
                  <a:latin typeface="+mj-ea"/>
                  <a:ea typeface="+mj-ea"/>
                  <a:cs typeface="+mn-ea"/>
                  <a:sym typeface="+mn-lt"/>
                </a:rPr>
                <a:t>建立铁路知识图谱，为铁路从业人员提供规范和标准，提高整体安全意识和操作水平。</a:t>
              </a:r>
              <a:endParaRPr lang="en-US" altLang="zh-CN" sz="14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400">
                <a:solidFill>
                  <a:schemeClr val="bg1">
                    <a:lumMod val="50000"/>
                  </a:schemeClr>
                </a:solidFill>
                <a:latin typeface="+mj-ea"/>
                <a:ea typeface="+mj-ea"/>
                <a:cs typeface="+mn-ea"/>
                <a:sym typeface="+mn-lt"/>
              </a:endParaRPr>
            </a:p>
          </p:txBody>
        </p:sp>
        <p:sp>
          <p:nvSpPr>
            <p:cNvPr id="99" name="文本框 98"/>
            <p:cNvSpPr txBox="1"/>
            <p:nvPr/>
          </p:nvSpPr>
          <p:spPr>
            <a:xfrm>
              <a:off x="2439" y="7299"/>
              <a:ext cx="3284" cy="245"/>
            </a:xfrm>
            <a:prstGeom prst="rect">
              <a:avLst/>
            </a:prstGeom>
            <a:noFill/>
          </p:spPr>
          <p:txBody>
            <a:bodyPr wrap="square" rtlCol="0">
              <a:spAutoFit/>
            </a:bodyPr>
            <a:lstStyle/>
            <a:p>
              <a:pPr algn="l"/>
              <a:r>
                <a:rPr lang="zh-CN" altLang="en-US" dirty="0" smtClean="0">
                  <a:solidFill>
                    <a:schemeClr val="tx1">
                      <a:lumMod val="65000"/>
                      <a:lumOff val="35000"/>
                    </a:schemeClr>
                  </a:solidFill>
                  <a:latin typeface="+mj-ea"/>
                  <a:ea typeface="+mj-ea"/>
                  <a:cs typeface="+mn-ea"/>
                  <a:sym typeface="+mn-lt"/>
                </a:rPr>
                <a:t>改善安全管理体系</a:t>
              </a:r>
              <a:endParaRPr lang="zh-CN" altLang="en-US" dirty="0" smtClean="0">
                <a:solidFill>
                  <a:schemeClr val="tx1">
                    <a:lumMod val="65000"/>
                    <a:lumOff val="35000"/>
                  </a:schemeClr>
                </a:solidFill>
                <a:latin typeface="+mj-ea"/>
                <a:ea typeface="+mj-ea"/>
                <a:cs typeface="+mn-ea"/>
                <a:sym typeface="+mn-lt"/>
              </a:endParaRPr>
            </a:p>
          </p:txBody>
        </p:sp>
      </p:grpSp>
      <p:sp>
        <p:nvSpPr>
          <p:cNvPr id="100" name="椭圆 99"/>
          <p:cNvSpPr/>
          <p:nvPr/>
        </p:nvSpPr>
        <p:spPr>
          <a:xfrm>
            <a:off x="8100695" y="4598035"/>
            <a:ext cx="627380" cy="62738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1" name="组合 100"/>
          <p:cNvGrpSpPr/>
          <p:nvPr/>
        </p:nvGrpSpPr>
        <p:grpSpPr>
          <a:xfrm>
            <a:off x="8911484" y="4597680"/>
            <a:ext cx="2291715" cy="2234951"/>
            <a:chOff x="2439" y="7307"/>
            <a:chExt cx="3609" cy="1486"/>
          </a:xfrm>
        </p:grpSpPr>
        <p:sp>
          <p:nvSpPr>
            <p:cNvPr id="102" name="Content Placeholder 2"/>
            <p:cNvSpPr txBox="1"/>
            <p:nvPr/>
          </p:nvSpPr>
          <p:spPr bwMode="auto">
            <a:xfrm>
              <a:off x="2439" y="7628"/>
              <a:ext cx="3609" cy="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400">
                  <a:solidFill>
                    <a:schemeClr val="bg1">
                      <a:lumMod val="50000"/>
                    </a:schemeClr>
                  </a:solidFill>
                  <a:latin typeface="+mj-ea"/>
                  <a:ea typeface="+mj-ea"/>
                  <a:cs typeface="+mn-ea"/>
                  <a:sym typeface="+mn-lt"/>
                </a:rPr>
                <a:t>对事故数据</a:t>
              </a:r>
              <a:r>
                <a:rPr lang="zh-CN" altLang="en-US" sz="1400">
                  <a:solidFill>
                    <a:schemeClr val="bg1">
                      <a:lumMod val="50000"/>
                    </a:schemeClr>
                  </a:solidFill>
                  <a:latin typeface="+mj-ea"/>
                  <a:ea typeface="+mj-ea"/>
                  <a:cs typeface="+mn-ea"/>
                  <a:sym typeface="+mn-lt"/>
                </a:rPr>
                <a:t>进行</a:t>
              </a:r>
              <a:r>
                <a:rPr lang="en-US" altLang="zh-CN" sz="1400">
                  <a:solidFill>
                    <a:schemeClr val="bg1">
                      <a:lumMod val="50000"/>
                    </a:schemeClr>
                  </a:solidFill>
                  <a:latin typeface="+mj-ea"/>
                  <a:ea typeface="+mj-ea"/>
                  <a:cs typeface="+mn-ea"/>
                  <a:sym typeface="+mn-lt"/>
                </a:rPr>
                <a:t>分析和挖掘，识别事故隐患和风险点，帮助相关部门及时消除潜在的安全隐患，降低事故发生的可能性。</a:t>
              </a:r>
              <a:endParaRPr lang="en-US" altLang="zh-CN" sz="14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400">
                <a:solidFill>
                  <a:schemeClr val="bg1">
                    <a:lumMod val="50000"/>
                  </a:schemeClr>
                </a:solidFill>
                <a:latin typeface="+mj-ea"/>
                <a:ea typeface="+mj-ea"/>
                <a:cs typeface="+mn-ea"/>
                <a:sym typeface="+mn-lt"/>
              </a:endParaRPr>
            </a:p>
          </p:txBody>
        </p:sp>
        <p:sp>
          <p:nvSpPr>
            <p:cNvPr id="103" name="文本框 102"/>
            <p:cNvSpPr txBox="1"/>
            <p:nvPr/>
          </p:nvSpPr>
          <p:spPr>
            <a:xfrm>
              <a:off x="2439" y="7307"/>
              <a:ext cx="3284" cy="245"/>
            </a:xfrm>
            <a:prstGeom prst="rect">
              <a:avLst/>
            </a:prstGeom>
            <a:noFill/>
          </p:spPr>
          <p:txBody>
            <a:bodyPr wrap="square" rtlCol="0">
              <a:spAutoFit/>
            </a:bodyPr>
            <a:lstStyle/>
            <a:p>
              <a:pPr algn="l"/>
              <a:r>
                <a:rPr lang="zh-CN" altLang="en-US" dirty="0" smtClean="0">
                  <a:solidFill>
                    <a:schemeClr val="tx1">
                      <a:lumMod val="65000"/>
                      <a:lumOff val="35000"/>
                    </a:schemeClr>
                  </a:solidFill>
                  <a:latin typeface="+mj-ea"/>
                  <a:ea typeface="+mj-ea"/>
                  <a:cs typeface="+mn-ea"/>
                  <a:sym typeface="+mn-lt"/>
                </a:rPr>
                <a:t>支持事故预防工作</a:t>
              </a:r>
              <a:endParaRPr lang="zh-CN" altLang="en-US" dirty="0" smtClean="0">
                <a:solidFill>
                  <a:schemeClr val="tx1">
                    <a:lumMod val="65000"/>
                    <a:lumOff val="35000"/>
                  </a:schemeClr>
                </a:solidFill>
                <a:latin typeface="+mj-ea"/>
                <a:ea typeface="+mj-ea"/>
                <a:cs typeface="+mn-ea"/>
                <a:sym typeface="+mn-lt"/>
              </a:endParaRPr>
            </a:p>
          </p:txBody>
        </p:sp>
      </p:grpSp>
      <p:pic>
        <p:nvPicPr>
          <p:cNvPr id="226" name="图片 15" descr="C:\Users\Administrator\Desktop\网址.svg网址"/>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4779010" y="4742180"/>
            <a:ext cx="339090" cy="339090"/>
          </a:xfrm>
          <a:prstGeom prst="rect">
            <a:avLst/>
          </a:prstGeom>
        </p:spPr>
      </p:pic>
      <p:sp>
        <p:nvSpPr>
          <p:cNvPr id="228" name="任意多边形 227"/>
          <p:cNvSpPr/>
          <p:nvPr/>
        </p:nvSpPr>
        <p:spPr>
          <a:xfrm rot="2700000">
            <a:off x="8224520" y="4717415"/>
            <a:ext cx="406400" cy="38798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04" name="文本框 103"/>
          <p:cNvSpPr txBox="1"/>
          <p:nvPr/>
        </p:nvSpPr>
        <p:spPr>
          <a:xfrm>
            <a:off x="767715" y="2162810"/>
            <a:ext cx="5390515" cy="1753235"/>
          </a:xfrm>
          <a:prstGeom prst="rect">
            <a:avLst/>
          </a:prstGeom>
          <a:noFill/>
        </p:spPr>
        <p:txBody>
          <a:bodyPr wrap="square" rtlCol="0">
            <a:spAutoFit/>
          </a:bodyPr>
          <a:p>
            <a:pPr fontAlgn="auto">
              <a:lnSpc>
                <a:spcPct val="150000"/>
              </a:lnSpc>
            </a:pPr>
            <a:r>
              <a:rPr lang="zh-CN" altLang="en-US">
                <a:solidFill>
                  <a:schemeClr val="bg1"/>
                </a:solidFill>
                <a:latin typeface="+mj-ea"/>
                <a:ea typeface="+mj-ea"/>
              </a:rPr>
              <a:t>铁路事故管理系统是一个旨在提高铁路安全性和事故应对效率的关键工具。该系统将以铁路知识图谱为基础，通过整合铁路领域的关键信息和数据，实现对事故发生、处置和预防的全方位管理和支持。</a:t>
            </a:r>
            <a:endParaRPr lang="zh-CN" altLang="en-US">
              <a:solidFill>
                <a:schemeClr val="bg1"/>
              </a:solidFill>
              <a:latin typeface="+mj-ea"/>
              <a:ea typeface="+mj-ea"/>
            </a:endParaRPr>
          </a:p>
        </p:txBody>
      </p:sp>
      <p:sp>
        <p:nvSpPr>
          <p:cNvPr id="105" name="文本框 104"/>
          <p:cNvSpPr txBox="1"/>
          <p:nvPr/>
        </p:nvSpPr>
        <p:spPr>
          <a:xfrm>
            <a:off x="767715" y="1732915"/>
            <a:ext cx="2786168" cy="768350"/>
          </a:xfrm>
          <a:prstGeom prst="rect">
            <a:avLst/>
          </a:prstGeom>
          <a:noFill/>
        </p:spPr>
        <p:txBody>
          <a:bodyPr wrap="square" rtlCol="0">
            <a:noAutofit/>
          </a:bodyPr>
          <a:p>
            <a:pPr algn="l"/>
            <a:r>
              <a:rPr lang="zh-CN" altLang="en-US" sz="2200" b="1" dirty="0" smtClean="0">
                <a:solidFill>
                  <a:schemeClr val="bg1"/>
                </a:solidFill>
              </a:rPr>
              <a:t>铁路事故管理系统</a:t>
            </a:r>
            <a:endParaRPr lang="zh-CN" altLang="en-US" sz="2200" b="1" dirty="0" smtClean="0">
              <a:solidFill>
                <a:schemeClr val="bg1"/>
              </a:solidFill>
            </a:endParaRPr>
          </a:p>
        </p:txBody>
      </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项目背景</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pic>
        <p:nvPicPr>
          <p:cNvPr id="5" name="图片 4" descr="upload_post_object_v2_3532241443"/>
          <p:cNvPicPr>
            <a:picLocks noChangeAspect="1"/>
          </p:cNvPicPr>
          <p:nvPr/>
        </p:nvPicPr>
        <p:blipFill>
          <a:blip r:embed="rId3"/>
          <a:stretch>
            <a:fillRect/>
          </a:stretch>
        </p:blipFill>
        <p:spPr>
          <a:xfrm>
            <a:off x="7060589" y="1461101"/>
            <a:ext cx="5131436" cy="2794050"/>
          </a:xfrm>
          <a:prstGeom prst="rect">
            <a:avLst/>
          </a:prstGeom>
        </p:spPr>
      </p:pic>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upload_post_object_v2_3007932050"/>
          <p:cNvPicPr>
            <a:picLocks noChangeAspect="1"/>
          </p:cNvPicPr>
          <p:nvPr/>
        </p:nvPicPr>
        <p:blipFill>
          <a:blip r:embed="rId1"/>
          <a:stretch>
            <a:fillRect/>
          </a:stretch>
        </p:blipFill>
        <p:spPr>
          <a:xfrm>
            <a:off x="4299692" y="1506905"/>
            <a:ext cx="3592516" cy="2188335"/>
          </a:xfrm>
          <a:prstGeom prst="rect">
            <a:avLst/>
          </a:prstGeom>
        </p:spPr>
      </p:pic>
      <p:pic>
        <p:nvPicPr>
          <p:cNvPr id="9" name="图片 8" descr="upload_post_object_v2_2243132862"/>
          <p:cNvPicPr>
            <a:picLocks noChangeAspect="1"/>
          </p:cNvPicPr>
          <p:nvPr/>
        </p:nvPicPr>
        <p:blipFill>
          <a:blip r:embed="rId2"/>
          <a:stretch>
            <a:fillRect/>
          </a:stretch>
        </p:blipFill>
        <p:spPr>
          <a:xfrm>
            <a:off x="214407" y="1506855"/>
            <a:ext cx="4085305" cy="2438988"/>
          </a:xfrm>
          <a:prstGeom prst="rect">
            <a:avLst/>
          </a:prstGeom>
        </p:spPr>
      </p:pic>
      <p:pic>
        <p:nvPicPr>
          <p:cNvPr id="10" name="图片 9" descr="upload_post_object_v2_202677467"/>
          <p:cNvPicPr>
            <a:picLocks noChangeAspect="1"/>
          </p:cNvPicPr>
          <p:nvPr/>
        </p:nvPicPr>
        <p:blipFill>
          <a:blip r:embed="rId3"/>
          <a:stretch>
            <a:fillRect/>
          </a:stretch>
        </p:blipFill>
        <p:spPr>
          <a:xfrm>
            <a:off x="7930208" y="1506855"/>
            <a:ext cx="4261792" cy="2281572"/>
          </a:xfrm>
          <a:prstGeom prst="rect">
            <a:avLst/>
          </a:prstGeom>
        </p:spPr>
      </p:pic>
      <p:grpSp>
        <p:nvGrpSpPr>
          <p:cNvPr id="2" name="组合 1"/>
          <p:cNvGrpSpPr/>
          <p:nvPr/>
        </p:nvGrpSpPr>
        <p:grpSpPr>
          <a:xfrm>
            <a:off x="909045" y="3293101"/>
            <a:ext cx="10519324" cy="3446731"/>
            <a:chOff x="2406" y="5596"/>
            <a:chExt cx="14387" cy="4714"/>
          </a:xfrm>
        </p:grpSpPr>
        <p:sp>
          <p:nvSpPr>
            <p:cNvPr id="90" name="椭圆 89"/>
            <p:cNvSpPr/>
            <p:nvPr/>
          </p:nvSpPr>
          <p:spPr>
            <a:xfrm>
              <a:off x="3759" y="5596"/>
              <a:ext cx="1119" cy="1119"/>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1" name="组合 90"/>
            <p:cNvGrpSpPr/>
            <p:nvPr/>
          </p:nvGrpSpPr>
          <p:grpSpPr>
            <a:xfrm>
              <a:off x="2406" y="6715"/>
              <a:ext cx="3824" cy="3595"/>
              <a:chOff x="7687" y="7111"/>
              <a:chExt cx="3824" cy="3595"/>
            </a:xfrm>
          </p:grpSpPr>
          <p:sp>
            <p:nvSpPr>
              <p:cNvPr id="92" name="文本框 33"/>
              <p:cNvSpPr txBox="1"/>
              <p:nvPr/>
            </p:nvSpPr>
            <p:spPr bwMode="auto">
              <a:xfrm>
                <a:off x="7687" y="7786"/>
                <a:ext cx="3824" cy="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zh-CN" altLang="en-US" sz="1800">
                    <a:solidFill>
                      <a:schemeClr val="tx1">
                        <a:lumMod val="50000"/>
                        <a:lumOff val="50000"/>
                      </a:schemeClr>
                    </a:solidFill>
                    <a:latin typeface="+mn-ea"/>
                    <a:ea typeface="+mn-ea"/>
                    <a:cs typeface="+mn-ea"/>
                  </a:rPr>
                  <a:t>实现用户登录注册。点击按钮实现添加铁路事故信息。</a:t>
                </a:r>
                <a:r>
                  <a:rPr lang="en-US" altLang="zh-CN" sz="1800">
                    <a:solidFill>
                      <a:schemeClr val="tx1">
                        <a:lumMod val="50000"/>
                        <a:lumOff val="50000"/>
                      </a:schemeClr>
                    </a:solidFill>
                    <a:latin typeface="+mn-ea"/>
                    <a:ea typeface="+mn-ea"/>
                    <a:cs typeface="+mn-ea"/>
                  </a:rPr>
                  <a:t> 同时用户还可以查看数据库中的铁路事故相关信息</a:t>
                </a:r>
                <a:r>
                  <a:rPr lang="zh-CN" altLang="en-US" sz="1800">
                    <a:solidFill>
                      <a:schemeClr val="tx1">
                        <a:lumMod val="50000"/>
                        <a:lumOff val="50000"/>
                      </a:schemeClr>
                    </a:solidFill>
                    <a:latin typeface="+mn-ea"/>
                    <a:ea typeface="+mn-ea"/>
                    <a:cs typeface="+mn-ea"/>
                  </a:rPr>
                  <a:t>。</a:t>
                </a:r>
                <a:endParaRPr lang="en-US" altLang="zh-CN" sz="1800">
                  <a:solidFill>
                    <a:schemeClr val="tx1">
                      <a:lumMod val="50000"/>
                      <a:lumOff val="50000"/>
                    </a:schemeClr>
                  </a:solidFill>
                  <a:latin typeface="+mn-ea"/>
                  <a:ea typeface="+mn-ea"/>
                  <a:cs typeface="+mn-ea"/>
                </a:endParaRPr>
              </a:p>
            </p:txBody>
          </p:sp>
          <p:sp>
            <p:nvSpPr>
              <p:cNvPr id="93" name="文本框 92"/>
              <p:cNvSpPr txBox="1"/>
              <p:nvPr/>
            </p:nvSpPr>
            <p:spPr>
              <a:xfrm>
                <a:off x="8196" y="7111"/>
                <a:ext cx="2807" cy="675"/>
              </a:xfrm>
              <a:prstGeom prst="rect">
                <a:avLst/>
              </a:prstGeom>
              <a:noFill/>
            </p:spPr>
            <p:txBody>
              <a:bodyPr wrap="square" rtlCol="0">
                <a:noAutofit/>
              </a:bodyPr>
              <a:lstStyle/>
              <a:p>
                <a:pPr algn="l"/>
                <a:r>
                  <a:rPr lang="zh-CN" altLang="en-US" sz="2400" dirty="0" smtClean="0">
                    <a:solidFill>
                      <a:schemeClr val="tx1"/>
                    </a:solidFill>
                  </a:rPr>
                  <a:t>登录注册模块</a:t>
                </a:r>
                <a:endParaRPr lang="zh-CN" altLang="en-US" sz="2400" dirty="0" smtClean="0">
                  <a:solidFill>
                    <a:schemeClr val="tx1"/>
                  </a:solidFill>
                </a:endParaRPr>
              </a:p>
            </p:txBody>
          </p:sp>
        </p:grpSp>
        <p:grpSp>
          <p:nvGrpSpPr>
            <p:cNvPr id="94" name="组合 93"/>
            <p:cNvGrpSpPr/>
            <p:nvPr/>
          </p:nvGrpSpPr>
          <p:grpSpPr>
            <a:xfrm>
              <a:off x="7688" y="6715"/>
              <a:ext cx="3824" cy="3595"/>
              <a:chOff x="7687" y="7111"/>
              <a:chExt cx="3824" cy="3595"/>
            </a:xfrm>
          </p:grpSpPr>
          <p:sp>
            <p:nvSpPr>
              <p:cNvPr id="95" name="文本框 33"/>
              <p:cNvSpPr txBox="1"/>
              <p:nvPr/>
            </p:nvSpPr>
            <p:spPr bwMode="auto">
              <a:xfrm>
                <a:off x="7687" y="7786"/>
                <a:ext cx="3824" cy="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zh-CN" altLang="en-US" sz="1800">
                    <a:solidFill>
                      <a:schemeClr val="tx1">
                        <a:lumMod val="50000"/>
                        <a:lumOff val="50000"/>
                      </a:schemeClr>
                    </a:solidFill>
                    <a:latin typeface="+mj-ea"/>
                    <a:ea typeface="+mj-ea"/>
                    <a:cs typeface="+mn-ea"/>
                    <a:sym typeface="+mn-lt"/>
                  </a:rPr>
                  <a:t>通过爬取数据与现有数据进行整合，结合SIMCSE模型构建铁路事故与隐患知识图谱，用于增删改查与智能问答。</a:t>
                </a:r>
                <a:endParaRPr lang="en-US" altLang="zh-CN" sz="1800">
                  <a:solidFill>
                    <a:schemeClr val="tx1">
                      <a:lumMod val="50000"/>
                      <a:lumOff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800">
                  <a:solidFill>
                    <a:schemeClr val="tx1">
                      <a:lumMod val="50000"/>
                      <a:lumOff val="50000"/>
                    </a:schemeClr>
                  </a:solidFill>
                  <a:latin typeface="+mj-ea"/>
                  <a:ea typeface="+mj-ea"/>
                  <a:cs typeface="+mn-ea"/>
                  <a:sym typeface="+mn-lt"/>
                </a:endParaRPr>
              </a:p>
            </p:txBody>
          </p:sp>
          <p:sp>
            <p:nvSpPr>
              <p:cNvPr id="96" name="文本框 95"/>
              <p:cNvSpPr txBox="1"/>
              <p:nvPr/>
            </p:nvSpPr>
            <p:spPr>
              <a:xfrm>
                <a:off x="7764" y="7111"/>
                <a:ext cx="3669" cy="675"/>
              </a:xfrm>
              <a:prstGeom prst="rect">
                <a:avLst/>
              </a:prstGeom>
              <a:noFill/>
            </p:spPr>
            <p:txBody>
              <a:bodyPr wrap="square" rtlCol="0">
                <a:noAutofit/>
              </a:bodyPr>
              <a:lstStyle/>
              <a:p>
                <a:pPr algn="l"/>
                <a:r>
                  <a:rPr lang="zh-CN" altLang="en-US" sz="2400" dirty="0" smtClean="0">
                    <a:solidFill>
                      <a:schemeClr val="tx1"/>
                    </a:solidFill>
                  </a:rPr>
                  <a:t>铁路事故知识图谱</a:t>
                </a:r>
                <a:endParaRPr lang="zh-CN" altLang="en-US" sz="2400" dirty="0" smtClean="0">
                  <a:solidFill>
                    <a:schemeClr val="tx1"/>
                  </a:solidFill>
                </a:endParaRPr>
              </a:p>
            </p:txBody>
          </p:sp>
        </p:grpSp>
        <p:grpSp>
          <p:nvGrpSpPr>
            <p:cNvPr id="97" name="组合 96"/>
            <p:cNvGrpSpPr/>
            <p:nvPr/>
          </p:nvGrpSpPr>
          <p:grpSpPr>
            <a:xfrm>
              <a:off x="12969" y="6715"/>
              <a:ext cx="3824" cy="3595"/>
              <a:chOff x="7687" y="7111"/>
              <a:chExt cx="3824" cy="3595"/>
            </a:xfrm>
          </p:grpSpPr>
          <p:sp>
            <p:nvSpPr>
              <p:cNvPr id="98" name="文本框 33"/>
              <p:cNvSpPr txBox="1"/>
              <p:nvPr/>
            </p:nvSpPr>
            <p:spPr bwMode="auto">
              <a:xfrm>
                <a:off x="7687" y="7786"/>
                <a:ext cx="3824" cy="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zh-CN" altLang="en-US" sz="1800">
                    <a:solidFill>
                      <a:schemeClr val="tx1">
                        <a:lumMod val="50000"/>
                        <a:lumOff val="50000"/>
                      </a:schemeClr>
                    </a:solidFill>
                  </a:rPr>
                  <a:t>通过使用大语言模型将用户输入的自然语言转换为图数据库查询语句，并以自然语言形式返回。</a:t>
                </a:r>
                <a:endParaRPr lang="zh-CN" altLang="en-US" sz="1800">
                  <a:solidFill>
                    <a:schemeClr val="tx1">
                      <a:lumMod val="50000"/>
                      <a:lumOff val="50000"/>
                    </a:schemeClr>
                  </a:solidFill>
                </a:endParaRPr>
              </a:p>
            </p:txBody>
          </p:sp>
          <p:sp>
            <p:nvSpPr>
              <p:cNvPr id="99" name="文本框 98"/>
              <p:cNvSpPr txBox="1"/>
              <p:nvPr/>
            </p:nvSpPr>
            <p:spPr>
              <a:xfrm>
                <a:off x="8204" y="7111"/>
                <a:ext cx="2790" cy="553"/>
              </a:xfrm>
              <a:prstGeom prst="rect">
                <a:avLst/>
              </a:prstGeom>
              <a:noFill/>
            </p:spPr>
            <p:txBody>
              <a:bodyPr wrap="square" rtlCol="0">
                <a:noAutofit/>
              </a:bodyPr>
              <a:lstStyle/>
              <a:p>
                <a:pPr algn="l"/>
                <a:r>
                  <a:rPr lang="zh-CN" altLang="en-US" sz="2400" dirty="0" smtClean="0">
                    <a:solidFill>
                      <a:schemeClr val="tx1"/>
                    </a:solidFill>
                  </a:rPr>
                  <a:t>事故问答系统</a:t>
                </a:r>
                <a:endParaRPr lang="zh-CN" altLang="en-US" sz="2400" dirty="0" smtClean="0">
                  <a:solidFill>
                    <a:schemeClr val="tx1"/>
                  </a:solidFill>
                </a:endParaRPr>
              </a:p>
            </p:txBody>
          </p:sp>
        </p:grpSp>
        <p:sp>
          <p:nvSpPr>
            <p:cNvPr id="100" name="椭圆 99"/>
            <p:cNvSpPr/>
            <p:nvPr/>
          </p:nvSpPr>
          <p:spPr>
            <a:xfrm>
              <a:off x="9040" y="5596"/>
              <a:ext cx="1119" cy="1119"/>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a:off x="14322" y="5596"/>
              <a:ext cx="1119" cy="1119"/>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3662" y="5817"/>
              <a:ext cx="1312" cy="588"/>
            </a:xfrm>
            <a:prstGeom prst="rect">
              <a:avLst/>
            </a:prstGeom>
            <a:noFill/>
          </p:spPr>
          <p:txBody>
            <a:bodyPr wrap="square" rtlCol="0">
              <a:spAutoFit/>
            </a:bodyPr>
            <a:p>
              <a:pPr algn="ctr"/>
              <a:r>
                <a:rPr lang="en-US" altLang="zh-CN" sz="2200">
                  <a:solidFill>
                    <a:schemeClr val="bg1"/>
                  </a:solidFill>
                  <a:latin typeface="DIN Black" charset="0"/>
                  <a:ea typeface="站酷文艺体" panose="02000603000000000000" charset="-122"/>
                  <a:cs typeface="DIN Black" charset="0"/>
                </a:rPr>
                <a:t>01</a:t>
              </a:r>
              <a:endParaRPr lang="en-US" altLang="zh-CN" sz="2200">
                <a:solidFill>
                  <a:schemeClr val="bg1"/>
                </a:solidFill>
                <a:latin typeface="DIN Black" charset="0"/>
                <a:ea typeface="站酷文艺体" panose="02000603000000000000" charset="-122"/>
                <a:cs typeface="DIN Black" charset="0"/>
              </a:endParaRPr>
            </a:p>
          </p:txBody>
        </p:sp>
        <p:sp>
          <p:nvSpPr>
            <p:cNvPr id="103" name="文本框 102"/>
            <p:cNvSpPr txBox="1"/>
            <p:nvPr/>
          </p:nvSpPr>
          <p:spPr>
            <a:xfrm>
              <a:off x="8944" y="5817"/>
              <a:ext cx="1312" cy="588"/>
            </a:xfrm>
            <a:prstGeom prst="rect">
              <a:avLst/>
            </a:prstGeom>
            <a:noFill/>
          </p:spPr>
          <p:txBody>
            <a:bodyPr wrap="square" rtlCol="0">
              <a:spAutoFit/>
            </a:bodyPr>
            <a:p>
              <a:pPr algn="ctr"/>
              <a:r>
                <a:rPr lang="en-US" altLang="zh-CN" sz="2200">
                  <a:solidFill>
                    <a:schemeClr val="bg1"/>
                  </a:solidFill>
                  <a:latin typeface="DIN Black" charset="0"/>
                  <a:ea typeface="站酷文艺体" panose="02000603000000000000" charset="-122"/>
                  <a:cs typeface="DIN Black" charset="0"/>
                </a:rPr>
                <a:t>02</a:t>
              </a:r>
              <a:endParaRPr lang="en-US" altLang="zh-CN" sz="2200">
                <a:solidFill>
                  <a:schemeClr val="bg1"/>
                </a:solidFill>
                <a:latin typeface="DIN Black" charset="0"/>
                <a:ea typeface="站酷文艺体" panose="02000603000000000000" charset="-122"/>
                <a:cs typeface="DIN Black" charset="0"/>
              </a:endParaRPr>
            </a:p>
          </p:txBody>
        </p:sp>
        <p:sp>
          <p:nvSpPr>
            <p:cNvPr id="104" name="文本框 103"/>
            <p:cNvSpPr txBox="1"/>
            <p:nvPr/>
          </p:nvSpPr>
          <p:spPr>
            <a:xfrm>
              <a:off x="14225" y="5817"/>
              <a:ext cx="1312" cy="588"/>
            </a:xfrm>
            <a:prstGeom prst="rect">
              <a:avLst/>
            </a:prstGeom>
            <a:noFill/>
          </p:spPr>
          <p:txBody>
            <a:bodyPr wrap="square" rtlCol="0">
              <a:spAutoFit/>
            </a:bodyPr>
            <a:p>
              <a:pPr algn="ctr"/>
              <a:r>
                <a:rPr lang="en-US" altLang="zh-CN" sz="2200">
                  <a:solidFill>
                    <a:schemeClr val="bg1"/>
                  </a:solidFill>
                  <a:latin typeface="DIN Black" charset="0"/>
                  <a:ea typeface="站酷文艺体" panose="02000603000000000000" charset="-122"/>
                  <a:cs typeface="DIN Black" charset="0"/>
                </a:rPr>
                <a:t>03</a:t>
              </a:r>
              <a:endParaRPr lang="en-US" altLang="zh-CN" sz="2200">
                <a:solidFill>
                  <a:schemeClr val="bg1"/>
                </a:solidFill>
                <a:latin typeface="DIN Black" charset="0"/>
                <a:ea typeface="站酷文艺体" panose="02000603000000000000" charset="-122"/>
                <a:cs typeface="DIN Black" charset="0"/>
              </a:endParaRPr>
            </a:p>
          </p:txBody>
        </p:sp>
      </p:grpSp>
      <p:sp>
        <p:nvSpPr>
          <p:cNvPr id="105" name="文本框 104"/>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rPr>
              <a:t>项目概述</a:t>
            </a:r>
            <a:endParaRPr lang="zh-CN" altLang="en-US" sz="2800" spc="100">
              <a:solidFill>
                <a:schemeClr val="tx1">
                  <a:lumMod val="65000"/>
                  <a:lumOff val="35000"/>
                </a:schemeClr>
              </a:solidFill>
              <a:effectLst/>
              <a:uFillTx/>
            </a:endParaRPr>
          </a:p>
        </p:txBody>
      </p:sp>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268505" y="1523260"/>
            <a:ext cx="2865432" cy="1448778"/>
          </a:xfrm>
          <a:prstGeom prst="rect">
            <a:avLst/>
          </a:prstGeom>
          <a:blipFill dpi="0" rotWithShape="1">
            <a:blip r:embed="rId1"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7" name="矩形 6"/>
          <p:cNvSpPr/>
          <p:nvPr/>
        </p:nvSpPr>
        <p:spPr>
          <a:xfrm>
            <a:off x="3172322" y="1523260"/>
            <a:ext cx="2865432" cy="1448778"/>
          </a:xfrm>
          <a:prstGeom prst="rect">
            <a:avLst/>
          </a:prstGeom>
          <a:solidFill>
            <a:srgbClr val="138DCC"/>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8" name="矩形 7"/>
          <p:cNvSpPr/>
          <p:nvPr/>
        </p:nvSpPr>
        <p:spPr>
          <a:xfrm>
            <a:off x="6076139" y="1523260"/>
            <a:ext cx="2865432" cy="1448778"/>
          </a:xfrm>
          <a:prstGeom prst="rect">
            <a:avLst/>
          </a:prstGeom>
          <a:blipFill dpi="0" rotWithShape="1">
            <a:blip r:embed="rId2"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40" name="矩形 39"/>
          <p:cNvSpPr/>
          <p:nvPr/>
        </p:nvSpPr>
        <p:spPr>
          <a:xfrm>
            <a:off x="8979957" y="1523260"/>
            <a:ext cx="2865432" cy="1448778"/>
          </a:xfrm>
          <a:prstGeom prst="rect">
            <a:avLst/>
          </a:prstGeom>
          <a:solidFill>
            <a:srgbClr val="138DCC"/>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41" name="矩形 40"/>
          <p:cNvSpPr/>
          <p:nvPr/>
        </p:nvSpPr>
        <p:spPr>
          <a:xfrm>
            <a:off x="268505" y="3011065"/>
            <a:ext cx="2865432" cy="1448778"/>
          </a:xfrm>
          <a:prstGeom prst="rect">
            <a:avLst/>
          </a:prstGeom>
          <a:solidFill>
            <a:srgbClr val="8FD7ED"/>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42" name="矩形 41"/>
          <p:cNvSpPr/>
          <p:nvPr/>
        </p:nvSpPr>
        <p:spPr>
          <a:xfrm>
            <a:off x="3172322" y="3011065"/>
            <a:ext cx="2865432" cy="1448778"/>
          </a:xfrm>
          <a:prstGeom prst="rect">
            <a:avLst/>
          </a:prstGeom>
          <a:blipFill dpi="0" rotWithShape="1">
            <a:blip r:embed="rId3"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9" name="矩形 8"/>
          <p:cNvSpPr/>
          <p:nvPr/>
        </p:nvSpPr>
        <p:spPr>
          <a:xfrm>
            <a:off x="6076139" y="3011065"/>
            <a:ext cx="2865432" cy="1448778"/>
          </a:xfrm>
          <a:prstGeom prst="rect">
            <a:avLst/>
          </a:prstGeom>
          <a:solidFill>
            <a:srgbClr val="8FD7ED"/>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10" name="矩形 9"/>
          <p:cNvSpPr/>
          <p:nvPr/>
        </p:nvSpPr>
        <p:spPr>
          <a:xfrm>
            <a:off x="8979957" y="3011065"/>
            <a:ext cx="2865432" cy="1448778"/>
          </a:xfrm>
          <a:prstGeom prst="rect">
            <a:avLst/>
          </a:prstGeom>
          <a:blipFill dpi="0" rotWithShape="1">
            <a:blip r:embed="rId4"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grpSp>
        <p:nvGrpSpPr>
          <p:cNvPr id="11" name="组合 10"/>
          <p:cNvGrpSpPr/>
          <p:nvPr/>
        </p:nvGrpSpPr>
        <p:grpSpPr>
          <a:xfrm>
            <a:off x="614680" y="3155315"/>
            <a:ext cx="2185670" cy="1138555"/>
            <a:chOff x="968" y="5644"/>
            <a:chExt cx="3442" cy="1793"/>
          </a:xfrm>
        </p:grpSpPr>
        <p:sp>
          <p:nvSpPr>
            <p:cNvPr id="12"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13" name="文本框 12"/>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76" name="组合 75"/>
          <p:cNvGrpSpPr/>
          <p:nvPr/>
        </p:nvGrpSpPr>
        <p:grpSpPr>
          <a:xfrm>
            <a:off x="3453130" y="1678940"/>
            <a:ext cx="2185670" cy="1138555"/>
            <a:chOff x="968" y="5644"/>
            <a:chExt cx="3442" cy="1793"/>
          </a:xfrm>
        </p:grpSpPr>
        <p:sp>
          <p:nvSpPr>
            <p:cNvPr id="81"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82" name="文本框 81"/>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83" name="组合 82"/>
          <p:cNvGrpSpPr/>
          <p:nvPr/>
        </p:nvGrpSpPr>
        <p:grpSpPr>
          <a:xfrm>
            <a:off x="6416040" y="3166745"/>
            <a:ext cx="2185670" cy="1138555"/>
            <a:chOff x="968" y="5644"/>
            <a:chExt cx="3442" cy="1793"/>
          </a:xfrm>
        </p:grpSpPr>
        <p:sp>
          <p:nvSpPr>
            <p:cNvPr id="84"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85" name="文本框 84"/>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86" name="组合 85"/>
          <p:cNvGrpSpPr/>
          <p:nvPr/>
        </p:nvGrpSpPr>
        <p:grpSpPr>
          <a:xfrm>
            <a:off x="9319895" y="1678305"/>
            <a:ext cx="2185670" cy="1138555"/>
            <a:chOff x="968" y="5644"/>
            <a:chExt cx="3442" cy="1793"/>
          </a:xfrm>
        </p:grpSpPr>
        <p:sp>
          <p:nvSpPr>
            <p:cNvPr id="87"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88" name="文本框 87"/>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89" name="组合 88"/>
          <p:cNvGrpSpPr/>
          <p:nvPr/>
        </p:nvGrpSpPr>
        <p:grpSpPr>
          <a:xfrm>
            <a:off x="816440" y="4686300"/>
            <a:ext cx="9411970" cy="1137285"/>
            <a:chOff x="3556" y="6405"/>
            <a:chExt cx="14822" cy="1791"/>
          </a:xfrm>
        </p:grpSpPr>
        <p:sp>
          <p:nvSpPr>
            <p:cNvPr id="90" name="Content Placeholder 2"/>
            <p:cNvSpPr txBox="1"/>
            <p:nvPr/>
          </p:nvSpPr>
          <p:spPr bwMode="auto">
            <a:xfrm>
              <a:off x="3556" y="6936"/>
              <a:ext cx="14822"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fontAlgn="auto">
                <a:lnSpc>
                  <a:spcPct val="150000"/>
                </a:lnSpc>
              </a:pPr>
              <a:r>
                <a:rPr lang="zh-CN" altLang="en-US" sz="1000" dirty="0">
                  <a:solidFill>
                    <a:schemeClr val="tx1">
                      <a:lumMod val="50000"/>
                      <a:lumOff val="50000"/>
                    </a:schemeClr>
                  </a:solidFill>
                  <a:latin typeface="+mn-ea"/>
                  <a:ea typeface="+mn-ea"/>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n-ea"/>
                <a:ea typeface="+mn-ea"/>
              </a:endParaRPr>
            </a:p>
            <a:p>
              <a:pPr fontAlgn="auto">
                <a:lnSpc>
                  <a:spcPct val="150000"/>
                </a:lnSpc>
              </a:pPr>
              <a:endParaRPr lang="zh-CN" altLang="en-US" sz="1000" dirty="0">
                <a:solidFill>
                  <a:schemeClr val="tx1">
                    <a:lumMod val="50000"/>
                    <a:lumOff val="50000"/>
                  </a:schemeClr>
                </a:solidFill>
                <a:latin typeface="+mn-ea"/>
                <a:ea typeface="+mn-ea"/>
              </a:endParaRPr>
            </a:p>
            <a:p>
              <a:pPr fontAlgn="auto">
                <a:lnSpc>
                  <a:spcPct val="100000"/>
                </a:lnSpc>
              </a:pPr>
              <a:endParaRPr lang="en-US" altLang="zh-CN" sz="1000">
                <a:solidFill>
                  <a:schemeClr val="bg1">
                    <a:lumMod val="50000"/>
                  </a:schemeClr>
                </a:solidFill>
                <a:latin typeface="+mn-ea"/>
                <a:ea typeface="+mn-ea"/>
                <a:cs typeface="+mn-ea"/>
                <a:sym typeface="+mn-lt"/>
              </a:endParaRPr>
            </a:p>
          </p:txBody>
        </p:sp>
        <p:sp>
          <p:nvSpPr>
            <p:cNvPr id="91" name="文本框 90"/>
            <p:cNvSpPr txBox="1"/>
            <p:nvPr/>
          </p:nvSpPr>
          <p:spPr>
            <a:xfrm>
              <a:off x="3556" y="6405"/>
              <a:ext cx="2848" cy="531"/>
            </a:xfrm>
            <a:prstGeom prst="rect">
              <a:avLst/>
            </a:prstGeom>
            <a:noFill/>
          </p:spPr>
          <p:txBody>
            <a:bodyPr wrap="none" rtlCol="0">
              <a:spAutoFit/>
            </a:bodyPr>
            <a:lstStyle/>
            <a:p>
              <a:pPr algn="l"/>
              <a:r>
                <a:rPr lang="zh-CN" altLang="en-US" sz="1600" dirty="0" smtClean="0">
                  <a:solidFill>
                    <a:schemeClr val="bg1">
                      <a:lumMod val="50000"/>
                    </a:schemeClr>
                  </a:solidFill>
                  <a:latin typeface="+mn-ea"/>
                  <a:cs typeface="+mn-ea"/>
                  <a:sym typeface="+mn-lt"/>
                </a:rPr>
                <a:t>添加您的文字内容</a:t>
              </a:r>
              <a:endParaRPr lang="zh-CN" altLang="en-US" sz="1600" dirty="0" smtClean="0">
                <a:solidFill>
                  <a:schemeClr val="bg1">
                    <a:lumMod val="50000"/>
                  </a:schemeClr>
                </a:solidFill>
                <a:latin typeface="+mn-ea"/>
                <a:cs typeface="+mn-ea"/>
                <a:sym typeface="+mn-lt"/>
              </a:endParaRPr>
            </a:p>
          </p:txBody>
        </p:sp>
      </p:grpSp>
      <p:sp>
        <p:nvSpPr>
          <p:cNvPr id="2" name="文本框 1"/>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446405" y="747395"/>
            <a:ext cx="4861560" cy="4861560"/>
            <a:chOff x="8454" y="682"/>
            <a:chExt cx="9436" cy="9436"/>
          </a:xfrm>
        </p:grpSpPr>
        <p:pic>
          <p:nvPicPr>
            <p:cNvPr id="3" name="图片 2" descr="580b57fbd9996e24bc43bfd0"/>
            <p:cNvPicPr>
              <a:picLocks noChangeAspect="1"/>
            </p:cNvPicPr>
            <p:nvPr/>
          </p:nvPicPr>
          <p:blipFill>
            <a:blip r:embed="rId1"/>
            <a:stretch>
              <a:fillRect/>
            </a:stretch>
          </p:blipFill>
          <p:spPr>
            <a:xfrm>
              <a:off x="8454" y="682"/>
              <a:ext cx="9436" cy="9436"/>
            </a:xfrm>
            <a:prstGeom prst="rect">
              <a:avLst/>
            </a:prstGeom>
          </p:spPr>
        </p:pic>
        <p:sp>
          <p:nvSpPr>
            <p:cNvPr id="6" name="矩形 5"/>
            <p:cNvSpPr/>
            <p:nvPr/>
          </p:nvSpPr>
          <p:spPr>
            <a:xfrm>
              <a:off x="9760" y="3205"/>
              <a:ext cx="6823" cy="4304"/>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1" name="文本框 1"/>
          <p:cNvSpPr txBox="1"/>
          <p:nvPr/>
        </p:nvSpPr>
        <p:spPr bwMode="auto">
          <a:xfrm>
            <a:off x="5307965" y="2393950"/>
            <a:ext cx="590042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sym typeface="+mn-ea"/>
            </a:endParaRPr>
          </a:p>
          <a:p>
            <a:pPr fontAlgn="auto">
              <a:lnSpc>
                <a:spcPct val="150000"/>
              </a:lnSpc>
            </a:pPr>
            <a:endParaRPr lang="zh-CN" altLang="en-US" sz="1000" dirty="0">
              <a:solidFill>
                <a:schemeClr val="tx1">
                  <a:lumMod val="50000"/>
                  <a:lumOff val="50000"/>
                </a:schemeClr>
              </a:solidFill>
              <a:latin typeface="+mj-ea"/>
              <a:ea typeface="+mj-ea"/>
              <a:sym typeface="+mn-ea"/>
            </a:endParaRPr>
          </a:p>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endParaRPr lang="zh-CN" altLang="en-US" sz="1000" dirty="0">
              <a:solidFill>
                <a:schemeClr val="tx1">
                  <a:lumMod val="50000"/>
                  <a:lumOff val="50000"/>
                </a:schemeClr>
              </a:solidFill>
              <a:latin typeface="+mj-ea"/>
              <a:ea typeface="+mj-ea"/>
            </a:endParaRPr>
          </a:p>
          <a:p>
            <a:pPr fontAlgn="auto">
              <a:lnSpc>
                <a:spcPct val="150000"/>
              </a:lnSpc>
            </a:pPr>
            <a:endParaRPr lang="en-US" altLang="zh-CN" sz="1000">
              <a:solidFill>
                <a:schemeClr val="bg1">
                  <a:lumMod val="50000"/>
                </a:schemeClr>
              </a:solidFill>
              <a:latin typeface="+mj-ea"/>
              <a:ea typeface="+mj-ea"/>
              <a:cs typeface="+mn-ea"/>
              <a:sym typeface="+mn-lt"/>
            </a:endParaRPr>
          </a:p>
        </p:txBody>
      </p:sp>
      <p:sp>
        <p:nvSpPr>
          <p:cNvPr id="82" name="文本框 2"/>
          <p:cNvSpPr txBox="1"/>
          <p:nvPr/>
        </p:nvSpPr>
        <p:spPr>
          <a:xfrm>
            <a:off x="5307965" y="2056765"/>
            <a:ext cx="1808480" cy="337185"/>
          </a:xfrm>
          <a:prstGeom prst="rect">
            <a:avLst/>
          </a:prstGeom>
          <a:noFill/>
        </p:spPr>
        <p:txBody>
          <a:bodyPr wrap="none" rtlCol="0">
            <a:spAutoFit/>
          </a:bodyPr>
          <a:lstStyle/>
          <a:p>
            <a:pPr algn="l"/>
            <a:r>
              <a:rPr lang="zh-CN" altLang="en-US" sz="1600" dirty="0" smtClean="0">
                <a:solidFill>
                  <a:schemeClr val="tx1"/>
                </a:solidFill>
                <a:latin typeface="+mj-ea"/>
                <a:ea typeface="+mj-ea"/>
                <a:cs typeface="+mn-ea"/>
                <a:sym typeface="+mn-lt"/>
              </a:rPr>
              <a:t>添加您的文字内容</a:t>
            </a:r>
            <a:endParaRPr lang="zh-CN" altLang="en-US" sz="1600" dirty="0" smtClean="0">
              <a:solidFill>
                <a:schemeClr val="tx1"/>
              </a:solidFill>
              <a:latin typeface="+mj-ea"/>
              <a:ea typeface="+mj-ea"/>
              <a:cs typeface="+mn-ea"/>
              <a:sym typeface="+mn-lt"/>
            </a:endParaRPr>
          </a:p>
        </p:txBody>
      </p:sp>
      <p:sp>
        <p:nvSpPr>
          <p:cNvPr id="7" name="椭圆 6"/>
          <p:cNvSpPr/>
          <p:nvPr/>
        </p:nvSpPr>
        <p:spPr>
          <a:xfrm>
            <a:off x="5443855" y="3917950"/>
            <a:ext cx="609600" cy="6096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6732905" y="3917950"/>
            <a:ext cx="609600" cy="6096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8021955" y="3917950"/>
            <a:ext cx="609600" cy="6096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9311005" y="3917950"/>
            <a:ext cx="609600" cy="6096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10600055" y="3917950"/>
            <a:ext cx="609600" cy="6096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7" name="任意多边形 286"/>
          <p:cNvSpPr/>
          <p:nvPr/>
        </p:nvSpPr>
        <p:spPr>
          <a:xfrm>
            <a:off x="6909118" y="4081780"/>
            <a:ext cx="257175" cy="28194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6" name="任意多边形 285"/>
          <p:cNvSpPr/>
          <p:nvPr/>
        </p:nvSpPr>
        <p:spPr>
          <a:xfrm rot="2700000">
            <a:off x="9451975" y="4066223"/>
            <a:ext cx="327660" cy="3130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5" name="任意多边形 284"/>
          <p:cNvSpPr/>
          <p:nvPr/>
        </p:nvSpPr>
        <p:spPr>
          <a:xfrm>
            <a:off x="8188960" y="4084955"/>
            <a:ext cx="275590" cy="275590"/>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0" name="任意多边形 109"/>
          <p:cNvSpPr/>
          <p:nvPr/>
        </p:nvSpPr>
        <p:spPr>
          <a:xfrm>
            <a:off x="5613400" y="4104005"/>
            <a:ext cx="270510" cy="23749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601" h="4907">
                <a:moveTo>
                  <a:pt x="4624" y="4357"/>
                </a:moveTo>
                <a:lnTo>
                  <a:pt x="4624" y="4797"/>
                </a:lnTo>
                <a:lnTo>
                  <a:pt x="4624" y="4800"/>
                </a:lnTo>
                <a:lnTo>
                  <a:pt x="4624" y="4803"/>
                </a:lnTo>
                <a:cubicBezTo>
                  <a:pt x="4625" y="4862"/>
                  <a:pt x="4561" y="4908"/>
                  <a:pt x="4519" y="4907"/>
                </a:cubicBezTo>
                <a:lnTo>
                  <a:pt x="4516" y="4907"/>
                </a:lnTo>
                <a:lnTo>
                  <a:pt x="4514" y="4907"/>
                </a:lnTo>
                <a:lnTo>
                  <a:pt x="3180" y="4907"/>
                </a:lnTo>
                <a:lnTo>
                  <a:pt x="3180" y="3567"/>
                </a:lnTo>
                <a:lnTo>
                  <a:pt x="2380" y="3567"/>
                </a:lnTo>
                <a:lnTo>
                  <a:pt x="2380" y="4907"/>
                </a:lnTo>
                <a:lnTo>
                  <a:pt x="1049" y="4907"/>
                </a:lnTo>
                <a:lnTo>
                  <a:pt x="1046" y="4907"/>
                </a:lnTo>
                <a:lnTo>
                  <a:pt x="1043" y="4907"/>
                </a:lnTo>
                <a:cubicBezTo>
                  <a:pt x="984" y="4908"/>
                  <a:pt x="937" y="4844"/>
                  <a:pt x="939" y="4802"/>
                </a:cubicBezTo>
                <a:lnTo>
                  <a:pt x="939" y="4799"/>
                </a:lnTo>
                <a:lnTo>
                  <a:pt x="939" y="4797"/>
                </a:lnTo>
                <a:lnTo>
                  <a:pt x="939" y="2817"/>
                </a:lnTo>
                <a:lnTo>
                  <a:pt x="2781" y="1217"/>
                </a:lnTo>
                <a:lnTo>
                  <a:pt x="4624" y="2817"/>
                </a:lnTo>
                <a:lnTo>
                  <a:pt x="4624" y="4357"/>
                </a:lnTo>
                <a:close/>
                <a:moveTo>
                  <a:pt x="4230" y="825"/>
                </a:moveTo>
                <a:cubicBezTo>
                  <a:pt x="4228" y="770"/>
                  <a:pt x="4279" y="726"/>
                  <a:pt x="4328" y="727"/>
                </a:cubicBezTo>
                <a:lnTo>
                  <a:pt x="4721" y="727"/>
                </a:lnTo>
                <a:cubicBezTo>
                  <a:pt x="4777" y="725"/>
                  <a:pt x="4821" y="776"/>
                  <a:pt x="4820" y="825"/>
                </a:cubicBezTo>
                <a:lnTo>
                  <a:pt x="4820" y="1678"/>
                </a:lnTo>
                <a:lnTo>
                  <a:pt x="5568" y="2352"/>
                </a:lnTo>
                <a:cubicBezTo>
                  <a:pt x="5593" y="2370"/>
                  <a:pt x="5602" y="2403"/>
                  <a:pt x="5601" y="2427"/>
                </a:cubicBezTo>
                <a:cubicBezTo>
                  <a:pt x="5602" y="2454"/>
                  <a:pt x="5589" y="2483"/>
                  <a:pt x="5577" y="2494"/>
                </a:cubicBezTo>
                <a:lnTo>
                  <a:pt x="5576" y="2495"/>
                </a:lnTo>
                <a:lnTo>
                  <a:pt x="5304" y="2798"/>
                </a:lnTo>
                <a:cubicBezTo>
                  <a:pt x="5286" y="2822"/>
                  <a:pt x="5252" y="2831"/>
                  <a:pt x="5229" y="2831"/>
                </a:cubicBezTo>
                <a:cubicBezTo>
                  <a:pt x="5202" y="2831"/>
                  <a:pt x="5173" y="2819"/>
                  <a:pt x="5162" y="2807"/>
                </a:cubicBezTo>
                <a:lnTo>
                  <a:pt x="5160" y="2805"/>
                </a:lnTo>
                <a:lnTo>
                  <a:pt x="2801" y="681"/>
                </a:lnTo>
                <a:lnTo>
                  <a:pt x="441" y="2805"/>
                </a:lnTo>
                <a:cubicBezTo>
                  <a:pt x="424" y="2824"/>
                  <a:pt x="394" y="2832"/>
                  <a:pt x="374" y="2831"/>
                </a:cubicBezTo>
                <a:cubicBezTo>
                  <a:pt x="347" y="2832"/>
                  <a:pt x="318" y="2818"/>
                  <a:pt x="305" y="2805"/>
                </a:cubicBezTo>
                <a:lnTo>
                  <a:pt x="303" y="2803"/>
                </a:lnTo>
                <a:lnTo>
                  <a:pt x="302" y="2801"/>
                </a:lnTo>
                <a:lnTo>
                  <a:pt x="300" y="2800"/>
                </a:lnTo>
                <a:lnTo>
                  <a:pt x="298" y="2798"/>
                </a:lnTo>
                <a:lnTo>
                  <a:pt x="26" y="2495"/>
                </a:lnTo>
                <a:cubicBezTo>
                  <a:pt x="7" y="2478"/>
                  <a:pt x="-1" y="2447"/>
                  <a:pt x="0" y="2428"/>
                </a:cubicBezTo>
                <a:cubicBezTo>
                  <a:pt x="-1" y="2401"/>
                  <a:pt x="13" y="2372"/>
                  <a:pt x="26" y="2359"/>
                </a:cubicBezTo>
                <a:lnTo>
                  <a:pt x="28" y="2357"/>
                </a:lnTo>
                <a:lnTo>
                  <a:pt x="29" y="2356"/>
                </a:lnTo>
                <a:lnTo>
                  <a:pt x="31" y="2354"/>
                </a:lnTo>
                <a:lnTo>
                  <a:pt x="33" y="2352"/>
                </a:lnTo>
                <a:lnTo>
                  <a:pt x="2140" y="455"/>
                </a:lnTo>
                <a:lnTo>
                  <a:pt x="2463" y="132"/>
                </a:lnTo>
                <a:cubicBezTo>
                  <a:pt x="2542" y="36"/>
                  <a:pt x="2687" y="-3"/>
                  <a:pt x="2783" y="0"/>
                </a:cubicBezTo>
                <a:cubicBezTo>
                  <a:pt x="2908" y="-4"/>
                  <a:pt x="3046" y="60"/>
                  <a:pt x="3103" y="124"/>
                </a:cubicBezTo>
                <a:lnTo>
                  <a:pt x="3110" y="132"/>
                </a:lnTo>
                <a:lnTo>
                  <a:pt x="3175" y="197"/>
                </a:lnTo>
                <a:lnTo>
                  <a:pt x="4230" y="1147"/>
                </a:lnTo>
                <a:lnTo>
                  <a:pt x="4230" y="8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7" name="AutoShape 48"/>
          <p:cNvSpPr/>
          <p:nvPr/>
        </p:nvSpPr>
        <p:spPr bwMode="auto">
          <a:xfrm>
            <a:off x="10797223" y="4114165"/>
            <a:ext cx="215265" cy="217170"/>
          </a:xfrm>
          <a:custGeom>
            <a:avLst/>
            <a:gdLst>
              <a:gd name="T0" fmla="*/ 0 w 21600"/>
              <a:gd name="T1" fmla="*/ 11506 h 21600"/>
              <a:gd name="T2" fmla="*/ 7091 w 21600"/>
              <a:gd name="T3" fmla="*/ 14436 h 21600"/>
              <a:gd name="T4" fmla="*/ 10145 w 21600"/>
              <a:gd name="T5" fmla="*/ 21600 h 21600"/>
              <a:gd name="T6" fmla="*/ 14291 w 21600"/>
              <a:gd name="T7" fmla="*/ 21600 h 21600"/>
              <a:gd name="T8" fmla="*/ 0 w 21600"/>
              <a:gd name="T9" fmla="*/ 7381 h 21600"/>
              <a:gd name="T10" fmla="*/ 0 w 21600"/>
              <a:gd name="T11" fmla="*/ 11506 h 21600"/>
              <a:gd name="T12" fmla="*/ 0 w 21600"/>
              <a:gd name="T13" fmla="*/ 4125 h 21600"/>
              <a:gd name="T14" fmla="*/ 17455 w 21600"/>
              <a:gd name="T15" fmla="*/ 21600 h 21600"/>
              <a:gd name="T16" fmla="*/ 21600 w 21600"/>
              <a:gd name="T17" fmla="*/ 21600 h 21600"/>
              <a:gd name="T18" fmla="*/ 0 w 21600"/>
              <a:gd name="T19" fmla="*/ 0 h 21600"/>
              <a:gd name="T20" fmla="*/ 0 w 21600"/>
              <a:gd name="T21" fmla="*/ 4125 h 21600"/>
              <a:gd name="T22" fmla="*/ 5782 w 21600"/>
              <a:gd name="T23" fmla="*/ 18669 h 21600"/>
              <a:gd name="T24" fmla="*/ 2836 w 21600"/>
              <a:gd name="T25" fmla="*/ 21600 h 21600"/>
              <a:gd name="T26" fmla="*/ 0 w 21600"/>
              <a:gd name="T27" fmla="*/ 18669 h 21600"/>
              <a:gd name="T28" fmla="*/ 2836 w 21600"/>
              <a:gd name="T29" fmla="*/ 15847 h 21600"/>
              <a:gd name="T30" fmla="*/ 5782 w 21600"/>
              <a:gd name="T31" fmla="*/ 18669 h 21600"/>
              <a:gd name="T32" fmla="*/ 5782 w 21600"/>
              <a:gd name="T33" fmla="*/ 1866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moveTo>
                  <a:pt x="5782" y="18669"/>
                </a:moveTo>
              </a:path>
            </a:pathLst>
          </a:custGeom>
          <a:solidFill>
            <a:schemeClr val="bg1"/>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p>
            <a:endParaRPr lang="en-US" dirty="0">
              <a:latin typeface="印品黑体" panose="00000500000000000000" pitchFamily="2" charset="-122"/>
              <a:ea typeface="印品黑体" panose="00000500000000000000" pitchFamily="2" charset="-122"/>
              <a:sym typeface="Times New Roman" panose="02020603050405020304" pitchFamily="18" charset="0"/>
            </a:endParaRPr>
          </a:p>
        </p:txBody>
      </p:sp>
      <p:sp>
        <p:nvSpPr>
          <p:cNvPr id="12" name="文本框 11"/>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6427470" y="2500630"/>
            <a:ext cx="1315720" cy="2680970"/>
            <a:chOff x="8072" y="2594"/>
            <a:chExt cx="3056" cy="6226"/>
          </a:xfrm>
        </p:grpSpPr>
        <p:sp>
          <p:nvSpPr>
            <p:cNvPr id="3" name="圆角矩形 2"/>
            <p:cNvSpPr/>
            <p:nvPr/>
          </p:nvSpPr>
          <p:spPr>
            <a:xfrm>
              <a:off x="8212" y="2701"/>
              <a:ext cx="2816" cy="6013"/>
            </a:xfrm>
            <a:prstGeom prst="roundRect">
              <a:avLst>
                <a:gd name="adj" fmla="val 9232"/>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2"/>
            <p:cNvPicPr>
              <a:picLocks noChangeAspect="1"/>
            </p:cNvPicPr>
            <p:nvPr>
              <p:custDataLst>
                <p:tags r:id="rId2"/>
              </p:custDataLst>
            </p:nvPr>
          </p:nvPicPr>
          <p:blipFill>
            <a:blip r:embed="rId3"/>
            <a:stretch>
              <a:fillRect/>
            </a:stretch>
          </p:blipFill>
          <p:spPr>
            <a:xfrm>
              <a:off x="8072" y="2594"/>
              <a:ext cx="3056" cy="6227"/>
            </a:xfrm>
            <a:prstGeom prst="rect">
              <a:avLst/>
            </a:prstGeom>
          </p:spPr>
        </p:pic>
      </p:grpSp>
      <p:grpSp>
        <p:nvGrpSpPr>
          <p:cNvPr id="7" name="组合 6"/>
          <p:cNvGrpSpPr/>
          <p:nvPr/>
        </p:nvGrpSpPr>
        <p:grpSpPr>
          <a:xfrm>
            <a:off x="4429760" y="2500630"/>
            <a:ext cx="1315720" cy="2680970"/>
            <a:chOff x="8072" y="2594"/>
            <a:chExt cx="3056" cy="6226"/>
          </a:xfrm>
        </p:grpSpPr>
        <p:sp>
          <p:nvSpPr>
            <p:cNvPr id="8" name="圆角矩形 7"/>
            <p:cNvSpPr/>
            <p:nvPr/>
          </p:nvSpPr>
          <p:spPr>
            <a:xfrm>
              <a:off x="8212" y="2701"/>
              <a:ext cx="2816" cy="6013"/>
            </a:xfrm>
            <a:prstGeom prst="roundRect">
              <a:avLst>
                <a:gd name="adj" fmla="val 9232"/>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2"/>
            <p:cNvPicPr>
              <a:picLocks noChangeAspect="1"/>
            </p:cNvPicPr>
            <p:nvPr>
              <p:custDataLst>
                <p:tags r:id="rId4"/>
              </p:custDataLst>
            </p:nvPr>
          </p:nvPicPr>
          <p:blipFill>
            <a:blip r:embed="rId3"/>
            <a:stretch>
              <a:fillRect/>
            </a:stretch>
          </p:blipFill>
          <p:spPr>
            <a:xfrm>
              <a:off x="8072" y="2594"/>
              <a:ext cx="3056" cy="6227"/>
            </a:xfrm>
            <a:prstGeom prst="rect">
              <a:avLst/>
            </a:prstGeom>
          </p:spPr>
        </p:pic>
      </p:grpSp>
      <p:grpSp>
        <p:nvGrpSpPr>
          <p:cNvPr id="12" name="组合 11"/>
          <p:cNvGrpSpPr/>
          <p:nvPr/>
        </p:nvGrpSpPr>
        <p:grpSpPr>
          <a:xfrm>
            <a:off x="5150485" y="1726565"/>
            <a:ext cx="1788795" cy="3645535"/>
            <a:chOff x="8072" y="2594"/>
            <a:chExt cx="3056" cy="6226"/>
          </a:xfrm>
        </p:grpSpPr>
        <p:sp>
          <p:nvSpPr>
            <p:cNvPr id="10" name="圆角矩形 9"/>
            <p:cNvSpPr/>
            <p:nvPr/>
          </p:nvSpPr>
          <p:spPr>
            <a:xfrm>
              <a:off x="8212" y="2701"/>
              <a:ext cx="2816" cy="6013"/>
            </a:xfrm>
            <a:prstGeom prst="roundRect">
              <a:avLst>
                <a:gd name="adj" fmla="val 9232"/>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descr="2"/>
            <p:cNvPicPr>
              <a:picLocks noChangeAspect="1"/>
            </p:cNvPicPr>
            <p:nvPr>
              <p:custDataLst>
                <p:tags r:id="rId5"/>
              </p:custDataLst>
            </p:nvPr>
          </p:nvPicPr>
          <p:blipFill>
            <a:blip r:embed="rId3"/>
            <a:stretch>
              <a:fillRect/>
            </a:stretch>
          </p:blipFill>
          <p:spPr>
            <a:xfrm>
              <a:off x="8072" y="2594"/>
              <a:ext cx="3056" cy="6227"/>
            </a:xfrm>
            <a:prstGeom prst="rect">
              <a:avLst/>
            </a:prstGeom>
          </p:spPr>
        </p:pic>
      </p:grpSp>
      <p:sp>
        <p:nvSpPr>
          <p:cNvPr id="13" name="椭圆 12"/>
          <p:cNvSpPr/>
          <p:nvPr/>
        </p:nvSpPr>
        <p:spPr>
          <a:xfrm>
            <a:off x="3715068" y="1243013"/>
            <a:ext cx="4761230" cy="476123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3842385" y="185737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3424555" y="3300095"/>
            <a:ext cx="647700" cy="6477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椭圆 40"/>
          <p:cNvSpPr/>
          <p:nvPr/>
        </p:nvSpPr>
        <p:spPr>
          <a:xfrm>
            <a:off x="3842385" y="474281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2" name="组合 41"/>
          <p:cNvGrpSpPr/>
          <p:nvPr/>
        </p:nvGrpSpPr>
        <p:grpSpPr>
          <a:xfrm>
            <a:off x="8516620" y="1586230"/>
            <a:ext cx="2702560" cy="883920"/>
            <a:chOff x="13600" y="2498"/>
            <a:chExt cx="4256" cy="1392"/>
          </a:xfrm>
        </p:grpSpPr>
        <p:sp>
          <p:nvSpPr>
            <p:cNvPr id="76" name="文本框 5"/>
            <p:cNvSpPr txBox="1"/>
            <p:nvPr/>
          </p:nvSpPr>
          <p:spPr bwMode="auto">
            <a:xfrm>
              <a:off x="13600" y="2978"/>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81" name="文本框 80"/>
            <p:cNvSpPr txBox="1"/>
            <p:nvPr/>
          </p:nvSpPr>
          <p:spPr>
            <a:xfrm>
              <a:off x="13600" y="2498"/>
              <a:ext cx="3284" cy="580"/>
            </a:xfrm>
            <a:prstGeom prst="rect">
              <a:avLst/>
            </a:prstGeom>
            <a:noFill/>
          </p:spPr>
          <p:txBody>
            <a:bodyPr wrap="square" rtlCol="0">
              <a:spAutoFit/>
            </a:bodyPr>
            <a:p>
              <a:pPr algn="l"/>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grpSp>
        <p:nvGrpSpPr>
          <p:cNvPr id="82" name="组合 81"/>
          <p:cNvGrpSpPr/>
          <p:nvPr/>
        </p:nvGrpSpPr>
        <p:grpSpPr>
          <a:xfrm>
            <a:off x="8893810" y="3234055"/>
            <a:ext cx="2702560" cy="883920"/>
            <a:chOff x="13600" y="2498"/>
            <a:chExt cx="4256" cy="1392"/>
          </a:xfrm>
        </p:grpSpPr>
        <p:sp>
          <p:nvSpPr>
            <p:cNvPr id="83" name="文本框 5"/>
            <p:cNvSpPr txBox="1"/>
            <p:nvPr/>
          </p:nvSpPr>
          <p:spPr bwMode="auto">
            <a:xfrm>
              <a:off x="13600" y="2978"/>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84" name="文本框 83"/>
            <p:cNvSpPr txBox="1"/>
            <p:nvPr/>
          </p:nvSpPr>
          <p:spPr>
            <a:xfrm>
              <a:off x="13600" y="2498"/>
              <a:ext cx="3284" cy="580"/>
            </a:xfrm>
            <a:prstGeom prst="rect">
              <a:avLst/>
            </a:prstGeom>
            <a:noFill/>
          </p:spPr>
          <p:txBody>
            <a:bodyPr wrap="square" rtlCol="0">
              <a:spAutoFit/>
            </a:bodyPr>
            <a:p>
              <a:pPr algn="l"/>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grpSp>
        <p:nvGrpSpPr>
          <p:cNvPr id="85" name="组合 84"/>
          <p:cNvGrpSpPr/>
          <p:nvPr/>
        </p:nvGrpSpPr>
        <p:grpSpPr>
          <a:xfrm>
            <a:off x="8516620" y="4650105"/>
            <a:ext cx="2702560" cy="883920"/>
            <a:chOff x="13600" y="2498"/>
            <a:chExt cx="4256" cy="1392"/>
          </a:xfrm>
        </p:grpSpPr>
        <p:sp>
          <p:nvSpPr>
            <p:cNvPr id="86" name="文本框 5"/>
            <p:cNvSpPr txBox="1"/>
            <p:nvPr/>
          </p:nvSpPr>
          <p:spPr bwMode="auto">
            <a:xfrm>
              <a:off x="13600" y="2978"/>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87" name="文本框 86"/>
            <p:cNvSpPr txBox="1"/>
            <p:nvPr/>
          </p:nvSpPr>
          <p:spPr>
            <a:xfrm>
              <a:off x="13600" y="2498"/>
              <a:ext cx="3284" cy="580"/>
            </a:xfrm>
            <a:prstGeom prst="rect">
              <a:avLst/>
            </a:prstGeom>
            <a:noFill/>
          </p:spPr>
          <p:txBody>
            <a:bodyPr wrap="square" rtlCol="0">
              <a:spAutoFit/>
            </a:bodyPr>
            <a:p>
              <a:pPr algn="l"/>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sp>
        <p:nvSpPr>
          <p:cNvPr id="88" name="椭圆 87"/>
          <p:cNvSpPr/>
          <p:nvPr/>
        </p:nvSpPr>
        <p:spPr>
          <a:xfrm flipH="1">
            <a:off x="7691755" y="185737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椭圆 88"/>
          <p:cNvSpPr/>
          <p:nvPr/>
        </p:nvSpPr>
        <p:spPr>
          <a:xfrm flipH="1">
            <a:off x="8109585" y="3300095"/>
            <a:ext cx="647700" cy="6477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椭圆 89"/>
          <p:cNvSpPr/>
          <p:nvPr/>
        </p:nvSpPr>
        <p:spPr>
          <a:xfrm flipH="1">
            <a:off x="7691755" y="474281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1" name="组合 90"/>
          <p:cNvGrpSpPr/>
          <p:nvPr/>
        </p:nvGrpSpPr>
        <p:grpSpPr>
          <a:xfrm>
            <a:off x="902970" y="1532255"/>
            <a:ext cx="2702560" cy="883920"/>
            <a:chOff x="451" y="2925"/>
            <a:chExt cx="4256" cy="1392"/>
          </a:xfrm>
        </p:grpSpPr>
        <p:sp>
          <p:nvSpPr>
            <p:cNvPr id="92" name="文本框 5"/>
            <p:cNvSpPr txBox="1"/>
            <p:nvPr/>
          </p:nvSpPr>
          <p:spPr bwMode="auto">
            <a:xfrm>
              <a:off x="451" y="3405"/>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r"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93" name="文本框 92"/>
            <p:cNvSpPr txBox="1"/>
            <p:nvPr/>
          </p:nvSpPr>
          <p:spPr>
            <a:xfrm>
              <a:off x="1423" y="2925"/>
              <a:ext cx="3284" cy="580"/>
            </a:xfrm>
            <a:prstGeom prst="rect">
              <a:avLst/>
            </a:prstGeom>
            <a:noFill/>
          </p:spPr>
          <p:txBody>
            <a:bodyPr wrap="square" rtlCol="0">
              <a:spAutoFit/>
            </a:bodyPr>
            <a:p>
              <a:pPr algn="r"/>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grpSp>
        <p:nvGrpSpPr>
          <p:cNvPr id="94" name="组合 93"/>
          <p:cNvGrpSpPr/>
          <p:nvPr/>
        </p:nvGrpSpPr>
        <p:grpSpPr>
          <a:xfrm>
            <a:off x="902970" y="4650105"/>
            <a:ext cx="2702560" cy="883920"/>
            <a:chOff x="451" y="2925"/>
            <a:chExt cx="4256" cy="1392"/>
          </a:xfrm>
        </p:grpSpPr>
        <p:sp>
          <p:nvSpPr>
            <p:cNvPr id="95" name="文本框 5"/>
            <p:cNvSpPr txBox="1"/>
            <p:nvPr/>
          </p:nvSpPr>
          <p:spPr bwMode="auto">
            <a:xfrm>
              <a:off x="451" y="3405"/>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r"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96" name="文本框 95"/>
            <p:cNvSpPr txBox="1"/>
            <p:nvPr/>
          </p:nvSpPr>
          <p:spPr>
            <a:xfrm>
              <a:off x="1423" y="2925"/>
              <a:ext cx="3284" cy="580"/>
            </a:xfrm>
            <a:prstGeom prst="rect">
              <a:avLst/>
            </a:prstGeom>
            <a:noFill/>
          </p:spPr>
          <p:txBody>
            <a:bodyPr wrap="square" rtlCol="0">
              <a:spAutoFit/>
            </a:bodyPr>
            <a:p>
              <a:pPr algn="r"/>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sp>
        <p:nvSpPr>
          <p:cNvPr id="97" name="任意多边形 96"/>
          <p:cNvSpPr/>
          <p:nvPr/>
        </p:nvSpPr>
        <p:spPr>
          <a:xfrm>
            <a:off x="4013200" y="2056130"/>
            <a:ext cx="306705" cy="276225"/>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8" name="任意多边形 97"/>
          <p:cNvSpPr/>
          <p:nvPr/>
        </p:nvSpPr>
        <p:spPr>
          <a:xfrm>
            <a:off x="8303895" y="3491865"/>
            <a:ext cx="259080" cy="26289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523" h="5585">
                <a:moveTo>
                  <a:pt x="1" y="921"/>
                </a:moveTo>
                <a:lnTo>
                  <a:pt x="0" y="896"/>
                </a:lnTo>
                <a:lnTo>
                  <a:pt x="0" y="872"/>
                </a:lnTo>
                <a:cubicBezTo>
                  <a:pt x="-11" y="378"/>
                  <a:pt x="526" y="-11"/>
                  <a:pt x="880" y="0"/>
                </a:cubicBezTo>
                <a:lnTo>
                  <a:pt x="899" y="0"/>
                </a:lnTo>
                <a:lnTo>
                  <a:pt x="921" y="1"/>
                </a:lnTo>
                <a:lnTo>
                  <a:pt x="3035" y="1"/>
                </a:lnTo>
                <a:lnTo>
                  <a:pt x="3035" y="660"/>
                </a:lnTo>
                <a:lnTo>
                  <a:pt x="1063" y="660"/>
                </a:lnTo>
                <a:lnTo>
                  <a:pt x="1053" y="660"/>
                </a:lnTo>
                <a:lnTo>
                  <a:pt x="1043" y="660"/>
                </a:lnTo>
                <a:cubicBezTo>
                  <a:pt x="844" y="654"/>
                  <a:pt x="648" y="873"/>
                  <a:pt x="654" y="1049"/>
                </a:cubicBezTo>
                <a:lnTo>
                  <a:pt x="654" y="1058"/>
                </a:lnTo>
                <a:lnTo>
                  <a:pt x="654" y="1069"/>
                </a:lnTo>
                <a:lnTo>
                  <a:pt x="654" y="4515"/>
                </a:lnTo>
                <a:lnTo>
                  <a:pt x="654" y="4525"/>
                </a:lnTo>
                <a:lnTo>
                  <a:pt x="654" y="4535"/>
                </a:lnTo>
                <a:cubicBezTo>
                  <a:pt x="647" y="4734"/>
                  <a:pt x="867" y="4931"/>
                  <a:pt x="1042" y="4925"/>
                </a:cubicBezTo>
                <a:lnTo>
                  <a:pt x="1052" y="4925"/>
                </a:lnTo>
                <a:lnTo>
                  <a:pt x="1063" y="4924"/>
                </a:lnTo>
                <a:lnTo>
                  <a:pt x="4460" y="4924"/>
                </a:lnTo>
                <a:lnTo>
                  <a:pt x="4470" y="4924"/>
                </a:lnTo>
                <a:lnTo>
                  <a:pt x="4480" y="4925"/>
                </a:lnTo>
                <a:cubicBezTo>
                  <a:pt x="4679" y="4931"/>
                  <a:pt x="4875" y="4711"/>
                  <a:pt x="4869" y="4536"/>
                </a:cubicBezTo>
                <a:lnTo>
                  <a:pt x="4869" y="4526"/>
                </a:lnTo>
                <a:lnTo>
                  <a:pt x="4869" y="4515"/>
                </a:lnTo>
                <a:lnTo>
                  <a:pt x="4869" y="2423"/>
                </a:lnTo>
                <a:lnTo>
                  <a:pt x="5522" y="2423"/>
                </a:lnTo>
                <a:lnTo>
                  <a:pt x="5522" y="4664"/>
                </a:lnTo>
                <a:lnTo>
                  <a:pt x="5523" y="4688"/>
                </a:lnTo>
                <a:lnTo>
                  <a:pt x="5523" y="4712"/>
                </a:lnTo>
                <a:cubicBezTo>
                  <a:pt x="5534" y="5207"/>
                  <a:pt x="4997" y="5596"/>
                  <a:pt x="4643" y="5585"/>
                </a:cubicBezTo>
                <a:lnTo>
                  <a:pt x="4624" y="5584"/>
                </a:lnTo>
                <a:lnTo>
                  <a:pt x="4602" y="5584"/>
                </a:lnTo>
                <a:lnTo>
                  <a:pt x="921" y="5584"/>
                </a:lnTo>
                <a:lnTo>
                  <a:pt x="896" y="5585"/>
                </a:lnTo>
                <a:lnTo>
                  <a:pt x="872" y="5585"/>
                </a:lnTo>
                <a:cubicBezTo>
                  <a:pt x="378" y="5596"/>
                  <a:pt x="-11" y="5059"/>
                  <a:pt x="0" y="4705"/>
                </a:cubicBezTo>
                <a:lnTo>
                  <a:pt x="0" y="4686"/>
                </a:lnTo>
                <a:lnTo>
                  <a:pt x="1" y="4664"/>
                </a:lnTo>
                <a:lnTo>
                  <a:pt x="1" y="921"/>
                </a:lnTo>
                <a:close/>
                <a:moveTo>
                  <a:pt x="2404" y="2822"/>
                </a:moveTo>
                <a:lnTo>
                  <a:pt x="2404" y="3113"/>
                </a:lnTo>
                <a:lnTo>
                  <a:pt x="2708" y="3113"/>
                </a:lnTo>
                <a:lnTo>
                  <a:pt x="4747" y="1073"/>
                </a:lnTo>
                <a:lnTo>
                  <a:pt x="4450" y="776"/>
                </a:lnTo>
                <a:lnTo>
                  <a:pt x="2404" y="2822"/>
                </a:lnTo>
                <a:close/>
                <a:moveTo>
                  <a:pt x="2949" y="3719"/>
                </a:moveTo>
                <a:lnTo>
                  <a:pt x="2949" y="3727"/>
                </a:lnTo>
                <a:lnTo>
                  <a:pt x="1799" y="3727"/>
                </a:lnTo>
                <a:lnTo>
                  <a:pt x="1799" y="2698"/>
                </a:lnTo>
                <a:lnTo>
                  <a:pt x="1799" y="2698"/>
                </a:lnTo>
                <a:lnTo>
                  <a:pt x="1799" y="2698"/>
                </a:lnTo>
                <a:cubicBezTo>
                  <a:pt x="1799" y="2699"/>
                  <a:pt x="1797" y="2663"/>
                  <a:pt x="1797" y="2656"/>
                </a:cubicBezTo>
                <a:lnTo>
                  <a:pt x="1797" y="2655"/>
                </a:lnTo>
                <a:lnTo>
                  <a:pt x="1797" y="2655"/>
                </a:lnTo>
                <a:lnTo>
                  <a:pt x="1797" y="2655"/>
                </a:lnTo>
                <a:lnTo>
                  <a:pt x="1797" y="2654"/>
                </a:lnTo>
                <a:lnTo>
                  <a:pt x="1797" y="2654"/>
                </a:lnTo>
                <a:lnTo>
                  <a:pt x="1797" y="2654"/>
                </a:lnTo>
                <a:lnTo>
                  <a:pt x="1797" y="2654"/>
                </a:lnTo>
                <a:lnTo>
                  <a:pt x="1797" y="2654"/>
                </a:lnTo>
                <a:lnTo>
                  <a:pt x="1797" y="2654"/>
                </a:lnTo>
                <a:lnTo>
                  <a:pt x="1798" y="2643"/>
                </a:lnTo>
                <a:lnTo>
                  <a:pt x="1798" y="2633"/>
                </a:lnTo>
                <a:lnTo>
                  <a:pt x="1799" y="2622"/>
                </a:lnTo>
                <a:lnTo>
                  <a:pt x="1799" y="2619"/>
                </a:lnTo>
                <a:lnTo>
                  <a:pt x="1799" y="2568"/>
                </a:lnTo>
                <a:lnTo>
                  <a:pt x="1807" y="2568"/>
                </a:lnTo>
                <a:cubicBezTo>
                  <a:pt x="1817" y="2489"/>
                  <a:pt x="1880" y="2387"/>
                  <a:pt x="1922" y="2352"/>
                </a:cubicBezTo>
                <a:lnTo>
                  <a:pt x="4149" y="125"/>
                </a:lnTo>
                <a:cubicBezTo>
                  <a:pt x="4222" y="37"/>
                  <a:pt x="4365" y="-2"/>
                  <a:pt x="4444" y="0"/>
                </a:cubicBezTo>
                <a:lnTo>
                  <a:pt x="4449" y="0"/>
                </a:lnTo>
                <a:lnTo>
                  <a:pt x="4453" y="0"/>
                </a:lnTo>
                <a:lnTo>
                  <a:pt x="4458" y="0"/>
                </a:lnTo>
                <a:lnTo>
                  <a:pt x="4464" y="0"/>
                </a:lnTo>
                <a:cubicBezTo>
                  <a:pt x="4574" y="-2"/>
                  <a:pt x="4705" y="66"/>
                  <a:pt x="4755" y="125"/>
                </a:cubicBezTo>
                <a:lnTo>
                  <a:pt x="5399" y="769"/>
                </a:lnTo>
                <a:cubicBezTo>
                  <a:pt x="5486" y="842"/>
                  <a:pt x="5525" y="984"/>
                  <a:pt x="5523" y="1063"/>
                </a:cubicBezTo>
                <a:lnTo>
                  <a:pt x="5523" y="1068"/>
                </a:lnTo>
                <a:lnTo>
                  <a:pt x="5523" y="1072"/>
                </a:lnTo>
                <a:lnTo>
                  <a:pt x="5523" y="1077"/>
                </a:lnTo>
                <a:lnTo>
                  <a:pt x="5523" y="1083"/>
                </a:lnTo>
                <a:cubicBezTo>
                  <a:pt x="5525" y="1193"/>
                  <a:pt x="5457" y="1324"/>
                  <a:pt x="5398" y="1374"/>
                </a:cubicBezTo>
                <a:lnTo>
                  <a:pt x="3171" y="3602"/>
                </a:lnTo>
                <a:cubicBezTo>
                  <a:pt x="3117" y="3670"/>
                  <a:pt x="2992" y="3715"/>
                  <a:pt x="2949" y="37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285" name="任意多边形 284"/>
          <p:cNvSpPr/>
          <p:nvPr/>
        </p:nvSpPr>
        <p:spPr>
          <a:xfrm>
            <a:off x="3585528" y="3461068"/>
            <a:ext cx="325755" cy="3257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7" name="任意多边形 53"/>
          <p:cNvSpPr/>
          <p:nvPr/>
        </p:nvSpPr>
        <p:spPr bwMode="auto">
          <a:xfrm>
            <a:off x="7914005" y="2034540"/>
            <a:ext cx="247650" cy="249555"/>
          </a:xfrm>
          <a:custGeom>
            <a:avLst/>
            <a:gdLst>
              <a:gd name="T0" fmla="*/ 0 w 21600"/>
              <a:gd name="T1" fmla="*/ 11506 h 21600"/>
              <a:gd name="T2" fmla="*/ 7091 w 21600"/>
              <a:gd name="T3" fmla="*/ 14436 h 21600"/>
              <a:gd name="T4" fmla="*/ 10145 w 21600"/>
              <a:gd name="T5" fmla="*/ 21600 h 21600"/>
              <a:gd name="T6" fmla="*/ 14291 w 21600"/>
              <a:gd name="T7" fmla="*/ 21600 h 21600"/>
              <a:gd name="T8" fmla="*/ 0 w 21600"/>
              <a:gd name="T9" fmla="*/ 7381 h 21600"/>
              <a:gd name="T10" fmla="*/ 0 w 21600"/>
              <a:gd name="T11" fmla="*/ 11506 h 21600"/>
              <a:gd name="T12" fmla="*/ 0 w 21600"/>
              <a:gd name="T13" fmla="*/ 4125 h 21600"/>
              <a:gd name="T14" fmla="*/ 17455 w 21600"/>
              <a:gd name="T15" fmla="*/ 21600 h 21600"/>
              <a:gd name="T16" fmla="*/ 21600 w 21600"/>
              <a:gd name="T17" fmla="*/ 21600 h 21600"/>
              <a:gd name="T18" fmla="*/ 0 w 21600"/>
              <a:gd name="T19" fmla="*/ 0 h 21600"/>
              <a:gd name="T20" fmla="*/ 0 w 21600"/>
              <a:gd name="T21" fmla="*/ 4125 h 21600"/>
              <a:gd name="T22" fmla="*/ 5782 w 21600"/>
              <a:gd name="T23" fmla="*/ 18669 h 21600"/>
              <a:gd name="T24" fmla="*/ 2836 w 21600"/>
              <a:gd name="T25" fmla="*/ 21600 h 21600"/>
              <a:gd name="T26" fmla="*/ 0 w 21600"/>
              <a:gd name="T27" fmla="*/ 18669 h 21600"/>
              <a:gd name="T28" fmla="*/ 2836 w 21600"/>
              <a:gd name="T29" fmla="*/ 15847 h 21600"/>
              <a:gd name="T30" fmla="*/ 5782 w 21600"/>
              <a:gd name="T31" fmla="*/ 18669 h 21600"/>
              <a:gd name="T32" fmla="*/ 5782 w 21600"/>
              <a:gd name="T33" fmla="*/ 1866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moveTo>
                  <a:pt x="5782" y="18669"/>
                </a:moveTo>
              </a:path>
            </a:pathLst>
          </a:custGeom>
          <a:solidFill>
            <a:schemeClr val="bg1"/>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p>
            <a:endParaRPr lang="en-US" dirty="0">
              <a:latin typeface="印品黑体" panose="00000500000000000000" pitchFamily="2" charset="-122"/>
              <a:ea typeface="印品黑体" panose="00000500000000000000" pitchFamily="2" charset="-122"/>
              <a:sym typeface="Times New Roman" panose="02020603050405020304" pitchFamily="18" charset="0"/>
            </a:endParaRPr>
          </a:p>
        </p:txBody>
      </p:sp>
      <p:sp>
        <p:nvSpPr>
          <p:cNvPr id="99" name="任意多边形 98"/>
          <p:cNvSpPr/>
          <p:nvPr/>
        </p:nvSpPr>
        <p:spPr>
          <a:xfrm>
            <a:off x="4013200" y="4917440"/>
            <a:ext cx="276225" cy="3035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0" name="任意多边形 99"/>
          <p:cNvSpPr/>
          <p:nvPr/>
        </p:nvSpPr>
        <p:spPr>
          <a:xfrm rot="18900000" flipH="1" flipV="1">
            <a:off x="7861935" y="5012055"/>
            <a:ext cx="324485" cy="11049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885" h="2011">
                <a:moveTo>
                  <a:pt x="1" y="1005"/>
                </a:moveTo>
                <a:lnTo>
                  <a:pt x="1" y="978"/>
                </a:lnTo>
                <a:lnTo>
                  <a:pt x="0" y="952"/>
                </a:lnTo>
                <a:lnTo>
                  <a:pt x="0" y="902"/>
                </a:lnTo>
                <a:cubicBezTo>
                  <a:pt x="-13" y="387"/>
                  <a:pt x="667" y="-10"/>
                  <a:pt x="898" y="0"/>
                </a:cubicBezTo>
                <a:lnTo>
                  <a:pt x="911" y="0"/>
                </a:lnTo>
                <a:lnTo>
                  <a:pt x="942" y="1"/>
                </a:lnTo>
                <a:lnTo>
                  <a:pt x="2579" y="1"/>
                </a:lnTo>
                <a:cubicBezTo>
                  <a:pt x="2582" y="1"/>
                  <a:pt x="2607" y="0"/>
                  <a:pt x="2605" y="0"/>
                </a:cubicBezTo>
                <a:lnTo>
                  <a:pt x="2611" y="0"/>
                </a:lnTo>
                <a:cubicBezTo>
                  <a:pt x="2731" y="-4"/>
                  <a:pt x="2828" y="118"/>
                  <a:pt x="2825" y="215"/>
                </a:cubicBezTo>
                <a:lnTo>
                  <a:pt x="2825" y="220"/>
                </a:lnTo>
                <a:lnTo>
                  <a:pt x="2825" y="226"/>
                </a:lnTo>
                <a:cubicBezTo>
                  <a:pt x="2829" y="346"/>
                  <a:pt x="2707" y="443"/>
                  <a:pt x="2610" y="440"/>
                </a:cubicBezTo>
                <a:lnTo>
                  <a:pt x="2605" y="440"/>
                </a:lnTo>
                <a:lnTo>
                  <a:pt x="2593" y="440"/>
                </a:lnTo>
                <a:lnTo>
                  <a:pt x="2588" y="439"/>
                </a:lnTo>
                <a:lnTo>
                  <a:pt x="1134" y="439"/>
                </a:lnTo>
                <a:lnTo>
                  <a:pt x="1121" y="438"/>
                </a:lnTo>
                <a:lnTo>
                  <a:pt x="1108" y="438"/>
                </a:lnTo>
                <a:lnTo>
                  <a:pt x="1095" y="438"/>
                </a:lnTo>
                <a:cubicBezTo>
                  <a:pt x="833" y="436"/>
                  <a:pt x="587" y="795"/>
                  <a:pt x="594" y="938"/>
                </a:cubicBezTo>
                <a:lnTo>
                  <a:pt x="594" y="946"/>
                </a:lnTo>
                <a:lnTo>
                  <a:pt x="594" y="990"/>
                </a:lnTo>
                <a:lnTo>
                  <a:pt x="595" y="1005"/>
                </a:lnTo>
                <a:lnTo>
                  <a:pt x="594" y="1019"/>
                </a:lnTo>
                <a:lnTo>
                  <a:pt x="594" y="1058"/>
                </a:lnTo>
                <a:lnTo>
                  <a:pt x="594" y="1071"/>
                </a:lnTo>
                <a:cubicBezTo>
                  <a:pt x="591" y="1334"/>
                  <a:pt x="951" y="1579"/>
                  <a:pt x="1094" y="1572"/>
                </a:cubicBezTo>
                <a:lnTo>
                  <a:pt x="1102" y="1572"/>
                </a:lnTo>
                <a:lnTo>
                  <a:pt x="1146" y="1572"/>
                </a:lnTo>
                <a:lnTo>
                  <a:pt x="1161" y="1571"/>
                </a:lnTo>
                <a:lnTo>
                  <a:pt x="2580" y="1571"/>
                </a:lnTo>
                <a:cubicBezTo>
                  <a:pt x="2580" y="1571"/>
                  <a:pt x="2583" y="1571"/>
                  <a:pt x="2584" y="1571"/>
                </a:cubicBezTo>
                <a:cubicBezTo>
                  <a:pt x="2589" y="1571"/>
                  <a:pt x="2601" y="1570"/>
                  <a:pt x="2603" y="1570"/>
                </a:cubicBezTo>
                <a:lnTo>
                  <a:pt x="2604" y="1570"/>
                </a:lnTo>
                <a:lnTo>
                  <a:pt x="2604" y="1570"/>
                </a:lnTo>
                <a:lnTo>
                  <a:pt x="2605" y="1570"/>
                </a:lnTo>
                <a:lnTo>
                  <a:pt x="2605" y="1570"/>
                </a:lnTo>
                <a:lnTo>
                  <a:pt x="2605" y="1570"/>
                </a:lnTo>
                <a:lnTo>
                  <a:pt x="2611" y="1570"/>
                </a:lnTo>
                <a:cubicBezTo>
                  <a:pt x="2731" y="1566"/>
                  <a:pt x="2828" y="1688"/>
                  <a:pt x="2825" y="1785"/>
                </a:cubicBezTo>
                <a:lnTo>
                  <a:pt x="2825" y="1790"/>
                </a:lnTo>
                <a:lnTo>
                  <a:pt x="2825" y="1796"/>
                </a:lnTo>
                <a:cubicBezTo>
                  <a:pt x="2829" y="1916"/>
                  <a:pt x="2707" y="2013"/>
                  <a:pt x="2610" y="2010"/>
                </a:cubicBezTo>
                <a:lnTo>
                  <a:pt x="2605" y="2010"/>
                </a:lnTo>
                <a:lnTo>
                  <a:pt x="2593" y="2010"/>
                </a:lnTo>
                <a:lnTo>
                  <a:pt x="2588" y="2009"/>
                </a:lnTo>
                <a:lnTo>
                  <a:pt x="979" y="2009"/>
                </a:lnTo>
                <a:lnTo>
                  <a:pt x="953" y="2010"/>
                </a:lnTo>
                <a:lnTo>
                  <a:pt x="902" y="2010"/>
                </a:lnTo>
                <a:cubicBezTo>
                  <a:pt x="387" y="2023"/>
                  <a:pt x="-10" y="1344"/>
                  <a:pt x="0" y="1113"/>
                </a:cubicBezTo>
                <a:lnTo>
                  <a:pt x="0" y="1100"/>
                </a:lnTo>
                <a:lnTo>
                  <a:pt x="0" y="1069"/>
                </a:lnTo>
                <a:lnTo>
                  <a:pt x="1" y="1050"/>
                </a:lnTo>
                <a:lnTo>
                  <a:pt x="1" y="1005"/>
                </a:lnTo>
                <a:close/>
                <a:moveTo>
                  <a:pt x="5884" y="1005"/>
                </a:moveTo>
                <a:lnTo>
                  <a:pt x="5884" y="978"/>
                </a:lnTo>
                <a:lnTo>
                  <a:pt x="5885" y="952"/>
                </a:lnTo>
                <a:lnTo>
                  <a:pt x="5885" y="902"/>
                </a:lnTo>
                <a:cubicBezTo>
                  <a:pt x="5898" y="387"/>
                  <a:pt x="5218" y="-10"/>
                  <a:pt x="4987" y="0"/>
                </a:cubicBezTo>
                <a:lnTo>
                  <a:pt x="4974" y="0"/>
                </a:lnTo>
                <a:lnTo>
                  <a:pt x="4943" y="1"/>
                </a:lnTo>
                <a:lnTo>
                  <a:pt x="3306" y="1"/>
                </a:lnTo>
                <a:cubicBezTo>
                  <a:pt x="3303" y="1"/>
                  <a:pt x="3278" y="0"/>
                  <a:pt x="3280" y="0"/>
                </a:cubicBezTo>
                <a:lnTo>
                  <a:pt x="3274" y="0"/>
                </a:lnTo>
                <a:cubicBezTo>
                  <a:pt x="3154" y="-4"/>
                  <a:pt x="3057" y="118"/>
                  <a:pt x="3060" y="215"/>
                </a:cubicBezTo>
                <a:lnTo>
                  <a:pt x="3060" y="220"/>
                </a:lnTo>
                <a:lnTo>
                  <a:pt x="3060" y="226"/>
                </a:lnTo>
                <a:cubicBezTo>
                  <a:pt x="3056" y="346"/>
                  <a:pt x="3178" y="443"/>
                  <a:pt x="3275" y="440"/>
                </a:cubicBezTo>
                <a:lnTo>
                  <a:pt x="3280" y="440"/>
                </a:lnTo>
                <a:lnTo>
                  <a:pt x="3292" y="440"/>
                </a:lnTo>
                <a:lnTo>
                  <a:pt x="3297" y="439"/>
                </a:lnTo>
                <a:lnTo>
                  <a:pt x="4751" y="439"/>
                </a:lnTo>
                <a:lnTo>
                  <a:pt x="4764" y="438"/>
                </a:lnTo>
                <a:lnTo>
                  <a:pt x="4777" y="438"/>
                </a:lnTo>
                <a:lnTo>
                  <a:pt x="4790" y="438"/>
                </a:lnTo>
                <a:cubicBezTo>
                  <a:pt x="5052" y="436"/>
                  <a:pt x="5298" y="795"/>
                  <a:pt x="5291" y="938"/>
                </a:cubicBezTo>
                <a:lnTo>
                  <a:pt x="5291" y="946"/>
                </a:lnTo>
                <a:lnTo>
                  <a:pt x="5291" y="990"/>
                </a:lnTo>
                <a:lnTo>
                  <a:pt x="5290" y="1005"/>
                </a:lnTo>
                <a:lnTo>
                  <a:pt x="5291" y="1019"/>
                </a:lnTo>
                <a:lnTo>
                  <a:pt x="5291" y="1058"/>
                </a:lnTo>
                <a:lnTo>
                  <a:pt x="5291" y="1071"/>
                </a:lnTo>
                <a:cubicBezTo>
                  <a:pt x="5294" y="1334"/>
                  <a:pt x="4934" y="1579"/>
                  <a:pt x="4791" y="1572"/>
                </a:cubicBezTo>
                <a:lnTo>
                  <a:pt x="4783" y="1572"/>
                </a:lnTo>
                <a:lnTo>
                  <a:pt x="4739" y="1572"/>
                </a:lnTo>
                <a:lnTo>
                  <a:pt x="4724" y="1571"/>
                </a:lnTo>
                <a:lnTo>
                  <a:pt x="3305" y="1571"/>
                </a:lnTo>
                <a:cubicBezTo>
                  <a:pt x="3305" y="1571"/>
                  <a:pt x="3302" y="1571"/>
                  <a:pt x="3301" y="1571"/>
                </a:cubicBezTo>
                <a:cubicBezTo>
                  <a:pt x="3296" y="1571"/>
                  <a:pt x="3284" y="1570"/>
                  <a:pt x="3282" y="1570"/>
                </a:cubicBezTo>
                <a:lnTo>
                  <a:pt x="3281" y="1570"/>
                </a:lnTo>
                <a:lnTo>
                  <a:pt x="3281" y="1570"/>
                </a:lnTo>
                <a:lnTo>
                  <a:pt x="3280" y="1570"/>
                </a:lnTo>
                <a:lnTo>
                  <a:pt x="3280" y="1570"/>
                </a:lnTo>
                <a:lnTo>
                  <a:pt x="3280" y="1570"/>
                </a:lnTo>
                <a:lnTo>
                  <a:pt x="3274" y="1570"/>
                </a:lnTo>
                <a:cubicBezTo>
                  <a:pt x="3154" y="1566"/>
                  <a:pt x="3057" y="1688"/>
                  <a:pt x="3060" y="1785"/>
                </a:cubicBezTo>
                <a:lnTo>
                  <a:pt x="3060" y="1790"/>
                </a:lnTo>
                <a:lnTo>
                  <a:pt x="3060" y="1796"/>
                </a:lnTo>
                <a:cubicBezTo>
                  <a:pt x="3056" y="1916"/>
                  <a:pt x="3178" y="2013"/>
                  <a:pt x="3275" y="2010"/>
                </a:cubicBezTo>
                <a:lnTo>
                  <a:pt x="3280" y="2010"/>
                </a:lnTo>
                <a:lnTo>
                  <a:pt x="3292" y="2010"/>
                </a:lnTo>
                <a:lnTo>
                  <a:pt x="3297" y="2009"/>
                </a:lnTo>
                <a:lnTo>
                  <a:pt x="4906" y="2009"/>
                </a:lnTo>
                <a:lnTo>
                  <a:pt x="4932" y="2010"/>
                </a:lnTo>
                <a:lnTo>
                  <a:pt x="4983" y="2010"/>
                </a:lnTo>
                <a:cubicBezTo>
                  <a:pt x="5498" y="2023"/>
                  <a:pt x="5895" y="1344"/>
                  <a:pt x="5885" y="1113"/>
                </a:cubicBezTo>
                <a:lnTo>
                  <a:pt x="5885" y="1100"/>
                </a:lnTo>
                <a:lnTo>
                  <a:pt x="5885" y="1069"/>
                </a:lnTo>
                <a:lnTo>
                  <a:pt x="5884" y="1050"/>
                </a:lnTo>
                <a:lnTo>
                  <a:pt x="5884" y="1005"/>
                </a:lnTo>
                <a:close/>
                <a:moveTo>
                  <a:pt x="3629" y="750"/>
                </a:moveTo>
                <a:lnTo>
                  <a:pt x="2237" y="750"/>
                </a:lnTo>
                <a:lnTo>
                  <a:pt x="2237" y="751"/>
                </a:lnTo>
                <a:lnTo>
                  <a:pt x="2231" y="751"/>
                </a:lnTo>
                <a:cubicBezTo>
                  <a:pt x="2099" y="746"/>
                  <a:pt x="1981" y="887"/>
                  <a:pt x="1986" y="999"/>
                </a:cubicBezTo>
                <a:lnTo>
                  <a:pt x="1986" y="1006"/>
                </a:lnTo>
                <a:lnTo>
                  <a:pt x="1986" y="1012"/>
                </a:lnTo>
                <a:cubicBezTo>
                  <a:pt x="1982" y="1152"/>
                  <a:pt x="2123" y="1264"/>
                  <a:pt x="2235" y="1261"/>
                </a:cubicBezTo>
                <a:lnTo>
                  <a:pt x="2241" y="1260"/>
                </a:lnTo>
                <a:lnTo>
                  <a:pt x="2248" y="1260"/>
                </a:lnTo>
                <a:lnTo>
                  <a:pt x="2254" y="1260"/>
                </a:lnTo>
                <a:lnTo>
                  <a:pt x="2261" y="1260"/>
                </a:lnTo>
                <a:lnTo>
                  <a:pt x="2263" y="1259"/>
                </a:lnTo>
                <a:lnTo>
                  <a:pt x="3629" y="1259"/>
                </a:lnTo>
                <a:lnTo>
                  <a:pt x="3629" y="1259"/>
                </a:lnTo>
                <a:lnTo>
                  <a:pt x="3631" y="1259"/>
                </a:lnTo>
                <a:lnTo>
                  <a:pt x="3638" y="1259"/>
                </a:lnTo>
                <a:lnTo>
                  <a:pt x="3645" y="1259"/>
                </a:lnTo>
                <a:lnTo>
                  <a:pt x="3651" y="1260"/>
                </a:lnTo>
                <a:cubicBezTo>
                  <a:pt x="3791" y="1264"/>
                  <a:pt x="3902" y="1123"/>
                  <a:pt x="3899" y="1011"/>
                </a:cubicBezTo>
                <a:lnTo>
                  <a:pt x="3899" y="1005"/>
                </a:lnTo>
                <a:lnTo>
                  <a:pt x="3899" y="998"/>
                </a:lnTo>
                <a:cubicBezTo>
                  <a:pt x="3903" y="858"/>
                  <a:pt x="3763" y="746"/>
                  <a:pt x="3651" y="750"/>
                </a:cubicBezTo>
                <a:lnTo>
                  <a:pt x="3645" y="750"/>
                </a:lnTo>
                <a:lnTo>
                  <a:pt x="3638" y="750"/>
                </a:lnTo>
                <a:lnTo>
                  <a:pt x="3631" y="750"/>
                </a:lnTo>
                <a:lnTo>
                  <a:pt x="3629" y="750"/>
                </a:lnTo>
                <a:lnTo>
                  <a:pt x="3629" y="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01" name="组合 100"/>
          <p:cNvGrpSpPr/>
          <p:nvPr/>
        </p:nvGrpSpPr>
        <p:grpSpPr>
          <a:xfrm>
            <a:off x="629285" y="3234055"/>
            <a:ext cx="2702560" cy="883920"/>
            <a:chOff x="451" y="2925"/>
            <a:chExt cx="4256" cy="1392"/>
          </a:xfrm>
        </p:grpSpPr>
        <p:sp>
          <p:nvSpPr>
            <p:cNvPr id="102" name="文本框 5"/>
            <p:cNvSpPr txBox="1"/>
            <p:nvPr/>
          </p:nvSpPr>
          <p:spPr bwMode="auto">
            <a:xfrm>
              <a:off x="451" y="3405"/>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r"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103" name="文本框 102"/>
            <p:cNvSpPr txBox="1"/>
            <p:nvPr/>
          </p:nvSpPr>
          <p:spPr>
            <a:xfrm>
              <a:off x="1423" y="2925"/>
              <a:ext cx="3284" cy="580"/>
            </a:xfrm>
            <a:prstGeom prst="rect">
              <a:avLst/>
            </a:prstGeom>
            <a:noFill/>
          </p:spPr>
          <p:txBody>
            <a:bodyPr wrap="square" rtlCol="0">
              <a:spAutoFit/>
            </a:bodyPr>
            <a:p>
              <a:pPr algn="r"/>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1" name="组合 40"/>
          <p:cNvGrpSpPr/>
          <p:nvPr/>
        </p:nvGrpSpPr>
        <p:grpSpPr>
          <a:xfrm>
            <a:off x="793115" y="1332865"/>
            <a:ext cx="3345180" cy="4540250"/>
            <a:chOff x="1249" y="2399"/>
            <a:chExt cx="5268" cy="7150"/>
          </a:xfrm>
        </p:grpSpPr>
        <p:sp>
          <p:nvSpPr>
            <p:cNvPr id="35" name="圆角矩形 34"/>
            <p:cNvSpPr/>
            <p:nvPr/>
          </p:nvSpPr>
          <p:spPr>
            <a:xfrm>
              <a:off x="1249" y="2399"/>
              <a:ext cx="5268" cy="7151"/>
            </a:xfrm>
            <a:prstGeom prst="roundRect">
              <a:avLst>
                <a:gd name="adj" fmla="val 9187"/>
              </a:avLst>
            </a:prstGeom>
            <a:solidFill>
              <a:schemeClr val="bg1"/>
            </a:solidFill>
            <a:ln cap="rnd">
              <a:solidFill>
                <a:srgbClr val="27364C"/>
              </a:solidFill>
              <a:prstDash val="sysDot"/>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1249" y="2960"/>
              <a:ext cx="5269" cy="2524"/>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椭圆 36"/>
            <p:cNvSpPr/>
            <p:nvPr/>
          </p:nvSpPr>
          <p:spPr>
            <a:xfrm>
              <a:off x="3216" y="4771"/>
              <a:ext cx="1336" cy="1336"/>
            </a:xfrm>
            <a:prstGeom prst="ellipse">
              <a:avLst/>
            </a:prstGeom>
            <a:solidFill>
              <a:srgbClr val="138DCC"/>
            </a:solidFill>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3405" y="4964"/>
              <a:ext cx="956" cy="871"/>
            </a:xfrm>
            <a:prstGeom prst="rect">
              <a:avLst/>
            </a:prstGeom>
            <a:noFill/>
          </p:spPr>
          <p:txBody>
            <a:bodyPr wrap="none" rtlCol="0">
              <a:spAutoFit/>
            </a:bodyPr>
            <a:p>
              <a:r>
                <a:rPr lang="en-US" altLang="zh-CN" sz="3000">
                  <a:solidFill>
                    <a:schemeClr val="bg1"/>
                  </a:solidFill>
                </a:rPr>
                <a:t>01</a:t>
              </a:r>
              <a:endParaRPr lang="en-US" altLang="zh-CN" sz="3000">
                <a:solidFill>
                  <a:schemeClr val="bg1"/>
                </a:solidFill>
              </a:endParaRPr>
            </a:p>
          </p:txBody>
        </p:sp>
        <p:grpSp>
          <p:nvGrpSpPr>
            <p:cNvPr id="45" name="组合 44"/>
            <p:cNvGrpSpPr/>
            <p:nvPr/>
          </p:nvGrpSpPr>
          <p:grpSpPr>
            <a:xfrm>
              <a:off x="2123" y="6503"/>
              <a:ext cx="3523" cy="1727"/>
              <a:chOff x="2997" y="6405"/>
              <a:chExt cx="3523" cy="1727"/>
            </a:xfrm>
          </p:grpSpPr>
          <p:sp>
            <p:nvSpPr>
              <p:cNvPr id="40" name="Content Placeholder 2"/>
              <p:cNvSpPr txBox="1"/>
              <p:nvPr/>
            </p:nvSpPr>
            <p:spPr bwMode="auto">
              <a:xfrm>
                <a:off x="2997" y="6872"/>
                <a:ext cx="352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47" name="文本框 46"/>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rPr>
                  <a:t>您的文字内容</a:t>
                </a:r>
                <a:endPar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endParaRPr>
              </a:p>
            </p:txBody>
          </p:sp>
        </p:grpSp>
      </p:grpSp>
      <p:grpSp>
        <p:nvGrpSpPr>
          <p:cNvPr id="42" name="组合 41"/>
          <p:cNvGrpSpPr/>
          <p:nvPr/>
        </p:nvGrpSpPr>
        <p:grpSpPr>
          <a:xfrm>
            <a:off x="4515485" y="1332865"/>
            <a:ext cx="3345815" cy="4540885"/>
            <a:chOff x="1249" y="2399"/>
            <a:chExt cx="5269" cy="7151"/>
          </a:xfrm>
        </p:grpSpPr>
        <p:sp>
          <p:nvSpPr>
            <p:cNvPr id="43" name="圆角矩形 42"/>
            <p:cNvSpPr/>
            <p:nvPr/>
          </p:nvSpPr>
          <p:spPr>
            <a:xfrm>
              <a:off x="1249" y="2399"/>
              <a:ext cx="5268" cy="7151"/>
            </a:xfrm>
            <a:prstGeom prst="roundRect">
              <a:avLst>
                <a:gd name="adj" fmla="val 9187"/>
              </a:avLst>
            </a:prstGeom>
            <a:solidFill>
              <a:schemeClr val="bg1"/>
            </a:solidFill>
            <a:ln cap="rnd">
              <a:solidFill>
                <a:srgbClr val="27364C"/>
              </a:solidFill>
              <a:prstDash val="sysDot"/>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矩形 43"/>
            <p:cNvSpPr/>
            <p:nvPr/>
          </p:nvSpPr>
          <p:spPr>
            <a:xfrm>
              <a:off x="1249" y="2960"/>
              <a:ext cx="5269" cy="2524"/>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a:off x="3216" y="4771"/>
              <a:ext cx="1336" cy="1336"/>
            </a:xfrm>
            <a:prstGeom prst="ellipse">
              <a:avLst/>
            </a:prstGeom>
            <a:solidFill>
              <a:srgbClr val="8FD7ED"/>
            </a:solidFill>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nvSpPr>
          <p:spPr>
            <a:xfrm>
              <a:off x="3405" y="4964"/>
              <a:ext cx="956" cy="871"/>
            </a:xfrm>
            <a:prstGeom prst="rect">
              <a:avLst/>
            </a:prstGeom>
            <a:noFill/>
          </p:spPr>
          <p:txBody>
            <a:bodyPr wrap="none" rtlCol="0">
              <a:spAutoFit/>
            </a:bodyPr>
            <a:p>
              <a:r>
                <a:rPr lang="en-US" altLang="zh-CN" sz="3000">
                  <a:solidFill>
                    <a:schemeClr val="bg1"/>
                  </a:solidFill>
                </a:rPr>
                <a:t>02</a:t>
              </a:r>
              <a:endParaRPr lang="en-US" altLang="zh-CN" sz="3000">
                <a:solidFill>
                  <a:schemeClr val="bg1"/>
                </a:solidFill>
              </a:endParaRPr>
            </a:p>
          </p:txBody>
        </p:sp>
        <p:grpSp>
          <p:nvGrpSpPr>
            <p:cNvPr id="49" name="组合 48"/>
            <p:cNvGrpSpPr/>
            <p:nvPr/>
          </p:nvGrpSpPr>
          <p:grpSpPr>
            <a:xfrm>
              <a:off x="2123" y="6503"/>
              <a:ext cx="3523" cy="1727"/>
              <a:chOff x="2997" y="6405"/>
              <a:chExt cx="3523" cy="1727"/>
            </a:xfrm>
          </p:grpSpPr>
          <p:sp>
            <p:nvSpPr>
              <p:cNvPr id="50" name="Content Placeholder 2"/>
              <p:cNvSpPr txBox="1"/>
              <p:nvPr/>
            </p:nvSpPr>
            <p:spPr bwMode="auto">
              <a:xfrm>
                <a:off x="2997" y="6872"/>
                <a:ext cx="352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51" name="文本框 50"/>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rPr>
                  <a:t>您的文字内容</a:t>
                </a:r>
                <a:endPar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endParaRPr>
              </a:p>
            </p:txBody>
          </p:sp>
        </p:grpSp>
      </p:grpSp>
      <p:grpSp>
        <p:nvGrpSpPr>
          <p:cNvPr id="52" name="组合 51"/>
          <p:cNvGrpSpPr/>
          <p:nvPr/>
        </p:nvGrpSpPr>
        <p:grpSpPr>
          <a:xfrm>
            <a:off x="8238490" y="1332865"/>
            <a:ext cx="3345815" cy="4540885"/>
            <a:chOff x="1249" y="2399"/>
            <a:chExt cx="5269" cy="7151"/>
          </a:xfrm>
        </p:grpSpPr>
        <p:sp>
          <p:nvSpPr>
            <p:cNvPr id="53" name="圆角矩形 52"/>
            <p:cNvSpPr/>
            <p:nvPr/>
          </p:nvSpPr>
          <p:spPr>
            <a:xfrm>
              <a:off x="1249" y="2399"/>
              <a:ext cx="5268" cy="7151"/>
            </a:xfrm>
            <a:prstGeom prst="roundRect">
              <a:avLst>
                <a:gd name="adj" fmla="val 9187"/>
              </a:avLst>
            </a:prstGeom>
            <a:solidFill>
              <a:schemeClr val="bg1"/>
            </a:solidFill>
            <a:ln cap="rnd">
              <a:solidFill>
                <a:srgbClr val="27364C"/>
              </a:solidFill>
              <a:prstDash val="sysDot"/>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nvSpPr>
          <p:spPr>
            <a:xfrm>
              <a:off x="1249" y="2960"/>
              <a:ext cx="5269" cy="2524"/>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p:nvSpPr>
          <p:spPr>
            <a:xfrm>
              <a:off x="3216" y="4771"/>
              <a:ext cx="1336" cy="1336"/>
            </a:xfrm>
            <a:prstGeom prst="ellipse">
              <a:avLst/>
            </a:prstGeom>
            <a:solidFill>
              <a:srgbClr val="138DCC"/>
            </a:solidFill>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文本框 55"/>
            <p:cNvSpPr txBox="1"/>
            <p:nvPr/>
          </p:nvSpPr>
          <p:spPr>
            <a:xfrm>
              <a:off x="3405" y="4964"/>
              <a:ext cx="956" cy="871"/>
            </a:xfrm>
            <a:prstGeom prst="rect">
              <a:avLst/>
            </a:prstGeom>
            <a:noFill/>
          </p:spPr>
          <p:txBody>
            <a:bodyPr wrap="none" rtlCol="0">
              <a:spAutoFit/>
            </a:bodyPr>
            <a:p>
              <a:r>
                <a:rPr lang="en-US" altLang="zh-CN" sz="3000">
                  <a:solidFill>
                    <a:schemeClr val="bg1"/>
                  </a:solidFill>
                </a:rPr>
                <a:t>03</a:t>
              </a:r>
              <a:endParaRPr lang="en-US" altLang="zh-CN" sz="3000">
                <a:solidFill>
                  <a:schemeClr val="bg1"/>
                </a:solidFill>
              </a:endParaRPr>
            </a:p>
          </p:txBody>
        </p:sp>
        <p:grpSp>
          <p:nvGrpSpPr>
            <p:cNvPr id="57" name="组合 56"/>
            <p:cNvGrpSpPr/>
            <p:nvPr/>
          </p:nvGrpSpPr>
          <p:grpSpPr>
            <a:xfrm>
              <a:off x="2123" y="6503"/>
              <a:ext cx="3523" cy="1727"/>
              <a:chOff x="2997" y="6405"/>
              <a:chExt cx="3523" cy="1727"/>
            </a:xfrm>
          </p:grpSpPr>
          <p:sp>
            <p:nvSpPr>
              <p:cNvPr id="58" name="Content Placeholder 2"/>
              <p:cNvSpPr txBox="1"/>
              <p:nvPr/>
            </p:nvSpPr>
            <p:spPr bwMode="auto">
              <a:xfrm>
                <a:off x="2997" y="6872"/>
                <a:ext cx="352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59" name="文本框 58"/>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rPr>
                  <a:t>您的文字内容</a:t>
                </a:r>
                <a:endPar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endParaRPr>
              </a:p>
            </p:txBody>
          </p:sp>
        </p:grpSp>
      </p:gr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1.xml><?xml version="1.0" encoding="utf-8"?>
<p:tagLst xmlns:p="http://schemas.openxmlformats.org/presentationml/2006/main">
  <p:tag name="KSO_WM_BEAUTIFY_FLAG" val="#wm#"/>
  <p:tag name="KSO_WM_TEMPLATE_CATEGORY" val="custom"/>
  <p:tag name="KSO_WM_TEMPLATE_INDEX" val="20205081"/>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UNIT_PLACING_PICTURE_USER_VIEWPORT" val="{&quot;height&quot;:15840,&quot;width&quot;:7781}"/>
</p:tagLst>
</file>

<file path=ppt/tags/tag68.xml><?xml version="1.0" encoding="utf-8"?>
<p:tagLst xmlns:p="http://schemas.openxmlformats.org/presentationml/2006/main">
  <p:tag name="KSO_WM_UNIT_PLACING_PICTURE_USER_VIEWPORT" val="{&quot;height&quot;:15840,&quot;width&quot;:7781}"/>
</p:tagLst>
</file>

<file path=ppt/tags/tag69.xml><?xml version="1.0" encoding="utf-8"?>
<p:tagLst xmlns:p="http://schemas.openxmlformats.org/presentationml/2006/main">
  <p:tag name="KSO_WM_UNIT_PLACING_PICTURE_USER_VIEWPORT" val="{&quot;height&quot;:15840,&quot;width&quot;:77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3228</Words>
  <Application>WPS 演示</Application>
  <PresentationFormat>宽屏</PresentationFormat>
  <Paragraphs>383</Paragraphs>
  <Slides>30</Slides>
  <Notes>4</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30</vt:i4>
      </vt:variant>
    </vt:vector>
  </HeadingPairs>
  <TitlesOfParts>
    <vt:vector size="56" baseType="lpstr">
      <vt:lpstr>Arial</vt:lpstr>
      <vt:lpstr>宋体</vt:lpstr>
      <vt:lpstr>Wingdings</vt:lpstr>
      <vt:lpstr>微软雅黑</vt:lpstr>
      <vt:lpstr>汉仪旗黑</vt:lpstr>
      <vt:lpstr>Wingdings</vt:lpstr>
      <vt:lpstr>CHei2GB-Bold-U</vt:lpstr>
      <vt:lpstr>宋体-简</vt:lpstr>
      <vt:lpstr>DIN Black</vt:lpstr>
      <vt:lpstr>苹方-简</vt:lpstr>
      <vt:lpstr>汉仪雅酷黑-65J</vt:lpstr>
      <vt:lpstr>汉仪中黑KW</vt:lpstr>
      <vt:lpstr>站酷文艺体</vt:lpstr>
      <vt:lpstr>印品黑体</vt:lpstr>
      <vt:lpstr>Times New Roman</vt:lpstr>
      <vt:lpstr>思源黑体 CN Regular</vt:lpstr>
      <vt:lpstr>宋体</vt:lpstr>
      <vt:lpstr>Arial Unicode MS</vt:lpstr>
      <vt:lpstr>Calibri</vt:lpstr>
      <vt:lpstr>Helvetica Neue</vt:lpstr>
      <vt:lpstr>汉仪书宋二KW</vt:lpstr>
      <vt:lpstr>汉仪雅酷黑-95J</vt:lpstr>
      <vt:lpstr>思源黑体 CN Regular</vt:lpstr>
      <vt:lpstr>华文宋体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63135</dc:creator>
  <cp:lastModifiedBy>blackcat</cp:lastModifiedBy>
  <cp:revision>10</cp:revision>
  <dcterms:created xsi:type="dcterms:W3CDTF">2024-06-21T05:44:27Z</dcterms:created>
  <dcterms:modified xsi:type="dcterms:W3CDTF">2024-06-21T05:44:27Z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KSOTemplateUUID">
    <vt:lpwstr>v1.0_mb_fJwuDR8tJ2Odvqd7MtBW3w==</vt:lpwstr>
  </property>
  <property fmtid="{D5CDD505-2E9C-101B-9397-08002B2CF9AE}" pid="4" name="ICV">
    <vt:lpwstr>D5D1CE4A9E6F0712CBEA73664ED79278_43</vt:lpwstr>
  </property>
</Properties>
</file>